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3" r:id="rId2"/>
    <p:sldId id="258" r:id="rId3"/>
    <p:sldId id="262" r:id="rId4"/>
    <p:sldId id="260" r:id="rId5"/>
    <p:sldId id="269" r:id="rId6"/>
    <p:sldId id="265" r:id="rId7"/>
    <p:sldId id="278" r:id="rId8"/>
    <p:sldId id="264" r:id="rId9"/>
    <p:sldId id="275" r:id="rId10"/>
    <p:sldId id="279" r:id="rId11"/>
    <p:sldId id="268" r:id="rId12"/>
    <p:sldId id="276" r:id="rId13"/>
    <p:sldId id="277" r:id="rId14"/>
    <p:sldId id="280" r:id="rId15"/>
    <p:sldId id="283" r:id="rId16"/>
    <p:sldId id="284" r:id="rId17"/>
    <p:sldId id="288" r:id="rId18"/>
    <p:sldId id="286" r:id="rId19"/>
    <p:sldId id="287" r:id="rId20"/>
    <p:sldId id="285" r:id="rId21"/>
    <p:sldId id="289" r:id="rId22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2" d="100"/>
          <a:sy n="72" d="100"/>
        </p:scale>
        <p:origin x="1104" y="3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F2EDAF-1EA1-4101-8CD5-D03EA25E058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978E28-A1DA-47A6-BA1C-47974D77EFD3}">
      <dgm:prSet/>
      <dgm:spPr/>
      <dgm:t>
        <a:bodyPr/>
        <a:lstStyle/>
        <a:p>
          <a:r>
            <a:rPr lang="en-US"/>
            <a:t>2018-2020 Composition</a:t>
          </a:r>
        </a:p>
      </dgm:t>
    </dgm:pt>
    <dgm:pt modelId="{6A28896C-0CDE-4060-B13B-0CB761CA9DEB}" type="parTrans" cxnId="{7CC0461D-629D-444D-B156-3C9FE447F390}">
      <dgm:prSet/>
      <dgm:spPr/>
      <dgm:t>
        <a:bodyPr/>
        <a:lstStyle/>
        <a:p>
          <a:endParaRPr lang="en-US"/>
        </a:p>
      </dgm:t>
    </dgm:pt>
    <dgm:pt modelId="{271B1AB6-79D9-4464-8587-993F84CFEED4}" type="sibTrans" cxnId="{7CC0461D-629D-444D-B156-3C9FE447F390}">
      <dgm:prSet/>
      <dgm:spPr/>
      <dgm:t>
        <a:bodyPr/>
        <a:lstStyle/>
        <a:p>
          <a:endParaRPr lang="en-US"/>
        </a:p>
      </dgm:t>
    </dgm:pt>
    <dgm:pt modelId="{4B4F19A2-0D8A-4EA4-B5FB-9648F05D5785}">
      <dgm:prSet/>
      <dgm:spPr/>
      <dgm:t>
        <a:bodyPr/>
        <a:lstStyle/>
        <a:p>
          <a:r>
            <a:rPr lang="en-US"/>
            <a:t>23 Republican – 17 Democrat</a:t>
          </a:r>
        </a:p>
      </dgm:t>
    </dgm:pt>
    <dgm:pt modelId="{BD30D0E1-C2D6-4093-BCA4-13E13E37B733}" type="parTrans" cxnId="{219FE178-D856-43D5-98DF-F0E355D02165}">
      <dgm:prSet/>
      <dgm:spPr/>
      <dgm:t>
        <a:bodyPr/>
        <a:lstStyle/>
        <a:p>
          <a:endParaRPr lang="en-US"/>
        </a:p>
      </dgm:t>
    </dgm:pt>
    <dgm:pt modelId="{D2D91A43-3CBE-4404-B93E-D582D8E15A59}" type="sibTrans" cxnId="{219FE178-D856-43D5-98DF-F0E355D02165}">
      <dgm:prSet/>
      <dgm:spPr/>
      <dgm:t>
        <a:bodyPr/>
        <a:lstStyle/>
        <a:p>
          <a:endParaRPr lang="en-US"/>
        </a:p>
      </dgm:t>
    </dgm:pt>
    <dgm:pt modelId="{1891FD66-AD01-49DB-BB62-F81581707093}">
      <dgm:prSet/>
      <dgm:spPr/>
      <dgm:t>
        <a:bodyPr/>
        <a:lstStyle/>
        <a:p>
          <a:r>
            <a:rPr lang="en-US"/>
            <a:t>2020-2022 Composition</a:t>
          </a:r>
        </a:p>
      </dgm:t>
    </dgm:pt>
    <dgm:pt modelId="{269EC3CD-1212-49F0-B576-03B4DB914A57}" type="parTrans" cxnId="{B674A13A-61A6-442D-8940-942DA0B1B8B3}">
      <dgm:prSet/>
      <dgm:spPr/>
      <dgm:t>
        <a:bodyPr/>
        <a:lstStyle/>
        <a:p>
          <a:endParaRPr lang="en-US"/>
        </a:p>
      </dgm:t>
    </dgm:pt>
    <dgm:pt modelId="{7ED6CD50-1FB7-4C25-B0B8-1D50E30BC6E5}" type="sibTrans" cxnId="{B674A13A-61A6-442D-8940-942DA0B1B8B3}">
      <dgm:prSet/>
      <dgm:spPr/>
      <dgm:t>
        <a:bodyPr/>
        <a:lstStyle/>
        <a:p>
          <a:endParaRPr lang="en-US"/>
        </a:p>
      </dgm:t>
    </dgm:pt>
    <dgm:pt modelId="{4B37B0F2-7CD4-4B22-97E3-A320E4DF57CE}">
      <dgm:prSet/>
      <dgm:spPr/>
      <dgm:t>
        <a:bodyPr/>
        <a:lstStyle/>
        <a:p>
          <a:r>
            <a:rPr lang="en-US" dirty="0"/>
            <a:t>24 Republican – 16 Democrat</a:t>
          </a:r>
        </a:p>
      </dgm:t>
    </dgm:pt>
    <dgm:pt modelId="{FF591909-726C-40A0-8620-FFA8B4650450}" type="parTrans" cxnId="{371C634F-2D67-45C8-BADC-19888987B2D6}">
      <dgm:prSet/>
      <dgm:spPr/>
      <dgm:t>
        <a:bodyPr/>
        <a:lstStyle/>
        <a:p>
          <a:endParaRPr lang="en-US"/>
        </a:p>
      </dgm:t>
    </dgm:pt>
    <dgm:pt modelId="{897D5544-F025-4305-9882-F5798B032E36}" type="sibTrans" cxnId="{371C634F-2D67-45C8-BADC-19888987B2D6}">
      <dgm:prSet/>
      <dgm:spPr/>
      <dgm:t>
        <a:bodyPr/>
        <a:lstStyle/>
        <a:p>
          <a:endParaRPr lang="en-US"/>
        </a:p>
      </dgm:t>
    </dgm:pt>
    <dgm:pt modelId="{6D7B4D1E-7A74-455F-B042-5FD91572A626}">
      <dgm:prSet/>
      <dgm:spPr/>
      <dgm:t>
        <a:bodyPr/>
        <a:lstStyle/>
        <a:p>
          <a:r>
            <a:rPr lang="en-US" dirty="0"/>
            <a:t>New Senators - 2016:  20  -  2018:  8  -  2020: 9</a:t>
          </a:r>
        </a:p>
      </dgm:t>
    </dgm:pt>
    <dgm:pt modelId="{365E8B10-04D3-43F4-8049-AFBF45541103}" type="parTrans" cxnId="{ED910B4A-0FE5-4D1A-8B9E-0F943D3F0659}">
      <dgm:prSet/>
      <dgm:spPr/>
      <dgm:t>
        <a:bodyPr/>
        <a:lstStyle/>
        <a:p>
          <a:endParaRPr lang="en-US"/>
        </a:p>
      </dgm:t>
    </dgm:pt>
    <dgm:pt modelId="{F4158F1A-BCB5-4FC2-912E-852BEC83BC08}" type="sibTrans" cxnId="{ED910B4A-0FE5-4D1A-8B9E-0F943D3F0659}">
      <dgm:prSet/>
      <dgm:spPr/>
      <dgm:t>
        <a:bodyPr/>
        <a:lstStyle/>
        <a:p>
          <a:endParaRPr lang="en-US"/>
        </a:p>
      </dgm:t>
    </dgm:pt>
    <dgm:pt modelId="{D2B69939-346A-4524-AD97-0ECA517FBAFF}">
      <dgm:prSet/>
      <dgm:spPr/>
      <dgm:t>
        <a:bodyPr/>
        <a:lstStyle/>
        <a:p>
          <a:endParaRPr lang="en-US" dirty="0"/>
        </a:p>
      </dgm:t>
    </dgm:pt>
    <dgm:pt modelId="{46D83466-0353-42AB-9F85-892A2A61BA6A}" type="parTrans" cxnId="{2EB5CC7E-ACF0-4D8D-87B4-81CF22B0E24B}">
      <dgm:prSet/>
      <dgm:spPr/>
      <dgm:t>
        <a:bodyPr/>
        <a:lstStyle/>
        <a:p>
          <a:endParaRPr lang="en-US"/>
        </a:p>
      </dgm:t>
    </dgm:pt>
    <dgm:pt modelId="{64A597FA-7B32-4B38-B13E-65B2792803FB}" type="sibTrans" cxnId="{2EB5CC7E-ACF0-4D8D-87B4-81CF22B0E24B}">
      <dgm:prSet/>
      <dgm:spPr/>
      <dgm:t>
        <a:bodyPr/>
        <a:lstStyle/>
        <a:p>
          <a:endParaRPr lang="en-US"/>
        </a:p>
      </dgm:t>
    </dgm:pt>
    <dgm:pt modelId="{1F1586D9-AB0B-4434-82BF-A9B0C443F00B}" type="pres">
      <dgm:prSet presAssocID="{6DF2EDAF-1EA1-4101-8CD5-D03EA25E0586}" presName="linear" presStyleCnt="0">
        <dgm:presLayoutVars>
          <dgm:dir/>
          <dgm:animLvl val="lvl"/>
          <dgm:resizeHandles val="exact"/>
        </dgm:presLayoutVars>
      </dgm:prSet>
      <dgm:spPr/>
    </dgm:pt>
    <dgm:pt modelId="{25AC02C3-2F9A-419A-B16A-73781426D850}" type="pres">
      <dgm:prSet presAssocID="{25978E28-A1DA-47A6-BA1C-47974D77EFD3}" presName="parentLin" presStyleCnt="0"/>
      <dgm:spPr/>
    </dgm:pt>
    <dgm:pt modelId="{4865FF88-615B-49D0-80E4-69C53A6A8FE0}" type="pres">
      <dgm:prSet presAssocID="{25978E28-A1DA-47A6-BA1C-47974D77EFD3}" presName="parentLeftMargin" presStyleLbl="node1" presStyleIdx="0" presStyleCnt="3"/>
      <dgm:spPr/>
    </dgm:pt>
    <dgm:pt modelId="{285782D1-9A24-4040-A0B9-91A7B0DAC8EB}" type="pres">
      <dgm:prSet presAssocID="{25978E28-A1DA-47A6-BA1C-47974D77EFD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52CD09B-DD3F-4F1E-9922-DEC666E247B6}" type="pres">
      <dgm:prSet presAssocID="{25978E28-A1DA-47A6-BA1C-47974D77EFD3}" presName="negativeSpace" presStyleCnt="0"/>
      <dgm:spPr/>
    </dgm:pt>
    <dgm:pt modelId="{D89371DA-8BF1-4A59-AE8D-6ECE053F5F47}" type="pres">
      <dgm:prSet presAssocID="{25978E28-A1DA-47A6-BA1C-47974D77EFD3}" presName="childText" presStyleLbl="conFgAcc1" presStyleIdx="0" presStyleCnt="3">
        <dgm:presLayoutVars>
          <dgm:bulletEnabled val="1"/>
        </dgm:presLayoutVars>
      </dgm:prSet>
      <dgm:spPr/>
    </dgm:pt>
    <dgm:pt modelId="{E0D28AC5-6275-459D-945A-9DBBD96476D7}" type="pres">
      <dgm:prSet presAssocID="{271B1AB6-79D9-4464-8587-993F84CFEED4}" presName="spaceBetweenRectangles" presStyleCnt="0"/>
      <dgm:spPr/>
    </dgm:pt>
    <dgm:pt modelId="{D280FAEF-7892-40C9-9C30-9408788CB0CE}" type="pres">
      <dgm:prSet presAssocID="{1891FD66-AD01-49DB-BB62-F81581707093}" presName="parentLin" presStyleCnt="0"/>
      <dgm:spPr/>
    </dgm:pt>
    <dgm:pt modelId="{1D11A869-82F5-4217-A414-BE7649665F14}" type="pres">
      <dgm:prSet presAssocID="{1891FD66-AD01-49DB-BB62-F81581707093}" presName="parentLeftMargin" presStyleLbl="node1" presStyleIdx="0" presStyleCnt="3"/>
      <dgm:spPr/>
    </dgm:pt>
    <dgm:pt modelId="{59C1F99D-04E2-41FF-8209-CFBA5EE42C01}" type="pres">
      <dgm:prSet presAssocID="{1891FD66-AD01-49DB-BB62-F8158170709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6A503C0-3710-45C8-A345-78F5971A5C64}" type="pres">
      <dgm:prSet presAssocID="{1891FD66-AD01-49DB-BB62-F81581707093}" presName="negativeSpace" presStyleCnt="0"/>
      <dgm:spPr/>
    </dgm:pt>
    <dgm:pt modelId="{CB34F3DD-5EE0-4A5F-B2EB-D18B543DC39D}" type="pres">
      <dgm:prSet presAssocID="{1891FD66-AD01-49DB-BB62-F81581707093}" presName="childText" presStyleLbl="conFgAcc1" presStyleIdx="1" presStyleCnt="3">
        <dgm:presLayoutVars>
          <dgm:bulletEnabled val="1"/>
        </dgm:presLayoutVars>
      </dgm:prSet>
      <dgm:spPr/>
    </dgm:pt>
    <dgm:pt modelId="{D676B23F-3E08-4329-9ECC-894D6C0E8106}" type="pres">
      <dgm:prSet presAssocID="{7ED6CD50-1FB7-4C25-B0B8-1D50E30BC6E5}" presName="spaceBetweenRectangles" presStyleCnt="0"/>
      <dgm:spPr/>
    </dgm:pt>
    <dgm:pt modelId="{E06DE6C2-F5B4-45BC-BAA9-07FE021C8C19}" type="pres">
      <dgm:prSet presAssocID="{6D7B4D1E-7A74-455F-B042-5FD91572A626}" presName="parentLin" presStyleCnt="0"/>
      <dgm:spPr/>
    </dgm:pt>
    <dgm:pt modelId="{5A30BD52-B6D7-4C0D-BF88-E5D00FD24D7D}" type="pres">
      <dgm:prSet presAssocID="{6D7B4D1E-7A74-455F-B042-5FD91572A626}" presName="parentLeftMargin" presStyleLbl="node1" presStyleIdx="1" presStyleCnt="3"/>
      <dgm:spPr/>
    </dgm:pt>
    <dgm:pt modelId="{F552482E-DE64-4202-8D90-92994AAFD75C}" type="pres">
      <dgm:prSet presAssocID="{6D7B4D1E-7A74-455F-B042-5FD91572A62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A48699E-645D-427C-9E65-169CB8DADD06}" type="pres">
      <dgm:prSet presAssocID="{6D7B4D1E-7A74-455F-B042-5FD91572A626}" presName="negativeSpace" presStyleCnt="0"/>
      <dgm:spPr/>
    </dgm:pt>
    <dgm:pt modelId="{7429D031-305A-4228-B81B-06CDAF616EB9}" type="pres">
      <dgm:prSet presAssocID="{6D7B4D1E-7A74-455F-B042-5FD91572A62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CC0461D-629D-444D-B156-3C9FE447F390}" srcId="{6DF2EDAF-1EA1-4101-8CD5-D03EA25E0586}" destId="{25978E28-A1DA-47A6-BA1C-47974D77EFD3}" srcOrd="0" destOrd="0" parTransId="{6A28896C-0CDE-4060-B13B-0CB761CA9DEB}" sibTransId="{271B1AB6-79D9-4464-8587-993F84CFEED4}"/>
    <dgm:cxn modelId="{7061442A-B42B-4AF5-9D1A-B106106FE1F9}" type="presOf" srcId="{1891FD66-AD01-49DB-BB62-F81581707093}" destId="{59C1F99D-04E2-41FF-8209-CFBA5EE42C01}" srcOrd="1" destOrd="0" presId="urn:microsoft.com/office/officeart/2005/8/layout/list1"/>
    <dgm:cxn modelId="{59A0D039-2F64-4373-95C4-66905A0E04F2}" type="presOf" srcId="{6DF2EDAF-1EA1-4101-8CD5-D03EA25E0586}" destId="{1F1586D9-AB0B-4434-82BF-A9B0C443F00B}" srcOrd="0" destOrd="0" presId="urn:microsoft.com/office/officeart/2005/8/layout/list1"/>
    <dgm:cxn modelId="{B674A13A-61A6-442D-8940-942DA0B1B8B3}" srcId="{6DF2EDAF-1EA1-4101-8CD5-D03EA25E0586}" destId="{1891FD66-AD01-49DB-BB62-F81581707093}" srcOrd="1" destOrd="0" parTransId="{269EC3CD-1212-49F0-B576-03B4DB914A57}" sibTransId="{7ED6CD50-1FB7-4C25-B0B8-1D50E30BC6E5}"/>
    <dgm:cxn modelId="{ED910B4A-0FE5-4D1A-8B9E-0F943D3F0659}" srcId="{6DF2EDAF-1EA1-4101-8CD5-D03EA25E0586}" destId="{6D7B4D1E-7A74-455F-B042-5FD91572A626}" srcOrd="2" destOrd="0" parTransId="{365E8B10-04D3-43F4-8049-AFBF45541103}" sibTransId="{F4158F1A-BCB5-4FC2-912E-852BEC83BC08}"/>
    <dgm:cxn modelId="{371C634F-2D67-45C8-BADC-19888987B2D6}" srcId="{1891FD66-AD01-49DB-BB62-F81581707093}" destId="{4B37B0F2-7CD4-4B22-97E3-A320E4DF57CE}" srcOrd="0" destOrd="0" parTransId="{FF591909-726C-40A0-8620-FFA8B4650450}" sibTransId="{897D5544-F025-4305-9882-F5798B032E36}"/>
    <dgm:cxn modelId="{219FE178-D856-43D5-98DF-F0E355D02165}" srcId="{25978E28-A1DA-47A6-BA1C-47974D77EFD3}" destId="{4B4F19A2-0D8A-4EA4-B5FB-9648F05D5785}" srcOrd="0" destOrd="0" parTransId="{BD30D0E1-C2D6-4093-BCA4-13E13E37B733}" sibTransId="{D2D91A43-3CBE-4404-B93E-D582D8E15A59}"/>
    <dgm:cxn modelId="{11B2D37B-9CD8-4C0C-A28F-A63DCDB91816}" type="presOf" srcId="{4B37B0F2-7CD4-4B22-97E3-A320E4DF57CE}" destId="{CB34F3DD-5EE0-4A5F-B2EB-D18B543DC39D}" srcOrd="0" destOrd="0" presId="urn:microsoft.com/office/officeart/2005/8/layout/list1"/>
    <dgm:cxn modelId="{2EB5CC7E-ACF0-4D8D-87B4-81CF22B0E24B}" srcId="{6D7B4D1E-7A74-455F-B042-5FD91572A626}" destId="{D2B69939-346A-4524-AD97-0ECA517FBAFF}" srcOrd="0" destOrd="0" parTransId="{46D83466-0353-42AB-9F85-892A2A61BA6A}" sibTransId="{64A597FA-7B32-4B38-B13E-65B2792803FB}"/>
    <dgm:cxn modelId="{54C86985-0B14-4758-AFA6-4B57DC796D6F}" type="presOf" srcId="{25978E28-A1DA-47A6-BA1C-47974D77EFD3}" destId="{4865FF88-615B-49D0-80E4-69C53A6A8FE0}" srcOrd="0" destOrd="0" presId="urn:microsoft.com/office/officeart/2005/8/layout/list1"/>
    <dgm:cxn modelId="{26403397-2FBF-4437-AFDC-DC7020FA563C}" type="presOf" srcId="{6D7B4D1E-7A74-455F-B042-5FD91572A626}" destId="{F552482E-DE64-4202-8D90-92994AAFD75C}" srcOrd="1" destOrd="0" presId="urn:microsoft.com/office/officeart/2005/8/layout/list1"/>
    <dgm:cxn modelId="{1E9789C6-B964-427D-AE26-645B319CC441}" type="presOf" srcId="{25978E28-A1DA-47A6-BA1C-47974D77EFD3}" destId="{285782D1-9A24-4040-A0B9-91A7B0DAC8EB}" srcOrd="1" destOrd="0" presId="urn:microsoft.com/office/officeart/2005/8/layout/list1"/>
    <dgm:cxn modelId="{AEFBD5CD-7305-4B51-822C-06D0E022BE6C}" type="presOf" srcId="{6D7B4D1E-7A74-455F-B042-5FD91572A626}" destId="{5A30BD52-B6D7-4C0D-BF88-E5D00FD24D7D}" srcOrd="0" destOrd="0" presId="urn:microsoft.com/office/officeart/2005/8/layout/list1"/>
    <dgm:cxn modelId="{05D5C3D1-7DEF-42A6-95E1-82653D293FFB}" type="presOf" srcId="{4B4F19A2-0D8A-4EA4-B5FB-9648F05D5785}" destId="{D89371DA-8BF1-4A59-AE8D-6ECE053F5F47}" srcOrd="0" destOrd="0" presId="urn:microsoft.com/office/officeart/2005/8/layout/list1"/>
    <dgm:cxn modelId="{A07B29DC-196D-407D-B17F-231F15BE7B5E}" type="presOf" srcId="{1891FD66-AD01-49DB-BB62-F81581707093}" destId="{1D11A869-82F5-4217-A414-BE7649665F14}" srcOrd="0" destOrd="0" presId="urn:microsoft.com/office/officeart/2005/8/layout/list1"/>
    <dgm:cxn modelId="{424244EC-8F15-4846-B812-F0F4CFC32F5E}" type="presOf" srcId="{D2B69939-346A-4524-AD97-0ECA517FBAFF}" destId="{7429D031-305A-4228-B81B-06CDAF616EB9}" srcOrd="0" destOrd="0" presId="urn:microsoft.com/office/officeart/2005/8/layout/list1"/>
    <dgm:cxn modelId="{32B9AF57-EE40-4490-86EF-13CF7F8165C9}" type="presParOf" srcId="{1F1586D9-AB0B-4434-82BF-A9B0C443F00B}" destId="{25AC02C3-2F9A-419A-B16A-73781426D850}" srcOrd="0" destOrd="0" presId="urn:microsoft.com/office/officeart/2005/8/layout/list1"/>
    <dgm:cxn modelId="{E830C81A-7715-4958-9F2E-F0248C333762}" type="presParOf" srcId="{25AC02C3-2F9A-419A-B16A-73781426D850}" destId="{4865FF88-615B-49D0-80E4-69C53A6A8FE0}" srcOrd="0" destOrd="0" presId="urn:microsoft.com/office/officeart/2005/8/layout/list1"/>
    <dgm:cxn modelId="{F36A3B8F-D00B-401C-9ACD-123F25CFD416}" type="presParOf" srcId="{25AC02C3-2F9A-419A-B16A-73781426D850}" destId="{285782D1-9A24-4040-A0B9-91A7B0DAC8EB}" srcOrd="1" destOrd="0" presId="urn:microsoft.com/office/officeart/2005/8/layout/list1"/>
    <dgm:cxn modelId="{02644FC4-A42F-437F-9D60-24687B59319A}" type="presParOf" srcId="{1F1586D9-AB0B-4434-82BF-A9B0C443F00B}" destId="{852CD09B-DD3F-4F1E-9922-DEC666E247B6}" srcOrd="1" destOrd="0" presId="urn:microsoft.com/office/officeart/2005/8/layout/list1"/>
    <dgm:cxn modelId="{D5B2483D-6D78-463A-9501-E95ECFEC1E5C}" type="presParOf" srcId="{1F1586D9-AB0B-4434-82BF-A9B0C443F00B}" destId="{D89371DA-8BF1-4A59-AE8D-6ECE053F5F47}" srcOrd="2" destOrd="0" presId="urn:microsoft.com/office/officeart/2005/8/layout/list1"/>
    <dgm:cxn modelId="{8673C7DE-90E3-4A73-B595-55C605A554ED}" type="presParOf" srcId="{1F1586D9-AB0B-4434-82BF-A9B0C443F00B}" destId="{E0D28AC5-6275-459D-945A-9DBBD96476D7}" srcOrd="3" destOrd="0" presId="urn:microsoft.com/office/officeart/2005/8/layout/list1"/>
    <dgm:cxn modelId="{C9C0A794-2763-4845-8EBF-6777B6F0A437}" type="presParOf" srcId="{1F1586D9-AB0B-4434-82BF-A9B0C443F00B}" destId="{D280FAEF-7892-40C9-9C30-9408788CB0CE}" srcOrd="4" destOrd="0" presId="urn:microsoft.com/office/officeart/2005/8/layout/list1"/>
    <dgm:cxn modelId="{1E0413E8-E530-474F-A34E-B260C1A98533}" type="presParOf" srcId="{D280FAEF-7892-40C9-9C30-9408788CB0CE}" destId="{1D11A869-82F5-4217-A414-BE7649665F14}" srcOrd="0" destOrd="0" presId="urn:microsoft.com/office/officeart/2005/8/layout/list1"/>
    <dgm:cxn modelId="{E9A2EB7D-FF78-40FE-9443-8D202507A1BC}" type="presParOf" srcId="{D280FAEF-7892-40C9-9C30-9408788CB0CE}" destId="{59C1F99D-04E2-41FF-8209-CFBA5EE42C01}" srcOrd="1" destOrd="0" presId="urn:microsoft.com/office/officeart/2005/8/layout/list1"/>
    <dgm:cxn modelId="{25708696-98D0-4360-B114-4C9BBB9A12B5}" type="presParOf" srcId="{1F1586D9-AB0B-4434-82BF-A9B0C443F00B}" destId="{06A503C0-3710-45C8-A345-78F5971A5C64}" srcOrd="5" destOrd="0" presId="urn:microsoft.com/office/officeart/2005/8/layout/list1"/>
    <dgm:cxn modelId="{B96D6480-7917-4934-87E6-027644CAA12D}" type="presParOf" srcId="{1F1586D9-AB0B-4434-82BF-A9B0C443F00B}" destId="{CB34F3DD-5EE0-4A5F-B2EB-D18B543DC39D}" srcOrd="6" destOrd="0" presId="urn:microsoft.com/office/officeart/2005/8/layout/list1"/>
    <dgm:cxn modelId="{576314B6-8EB2-4FAC-98B1-0EB428A6AA76}" type="presParOf" srcId="{1F1586D9-AB0B-4434-82BF-A9B0C443F00B}" destId="{D676B23F-3E08-4329-9ECC-894D6C0E8106}" srcOrd="7" destOrd="0" presId="urn:microsoft.com/office/officeart/2005/8/layout/list1"/>
    <dgm:cxn modelId="{A3D87B9A-B026-4FCD-855D-83E3A4F9F5F5}" type="presParOf" srcId="{1F1586D9-AB0B-4434-82BF-A9B0C443F00B}" destId="{E06DE6C2-F5B4-45BC-BAA9-07FE021C8C19}" srcOrd="8" destOrd="0" presId="urn:microsoft.com/office/officeart/2005/8/layout/list1"/>
    <dgm:cxn modelId="{361C284F-0674-4811-A507-17A291B04513}" type="presParOf" srcId="{E06DE6C2-F5B4-45BC-BAA9-07FE021C8C19}" destId="{5A30BD52-B6D7-4C0D-BF88-E5D00FD24D7D}" srcOrd="0" destOrd="0" presId="urn:microsoft.com/office/officeart/2005/8/layout/list1"/>
    <dgm:cxn modelId="{2B227D63-5E59-4BFE-A694-9C52F2FBB6FF}" type="presParOf" srcId="{E06DE6C2-F5B4-45BC-BAA9-07FE021C8C19}" destId="{F552482E-DE64-4202-8D90-92994AAFD75C}" srcOrd="1" destOrd="0" presId="urn:microsoft.com/office/officeart/2005/8/layout/list1"/>
    <dgm:cxn modelId="{D8D9E44B-4835-4310-9479-BDED4BD00341}" type="presParOf" srcId="{1F1586D9-AB0B-4434-82BF-A9B0C443F00B}" destId="{4A48699E-645D-427C-9E65-169CB8DADD06}" srcOrd="9" destOrd="0" presId="urn:microsoft.com/office/officeart/2005/8/layout/list1"/>
    <dgm:cxn modelId="{DFF1C3B8-4209-4826-91AD-4FB8BB8A55FD}" type="presParOf" srcId="{1F1586D9-AB0B-4434-82BF-A9B0C443F00B}" destId="{7429D031-305A-4228-B81B-06CDAF616EB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F2EDAF-1EA1-4101-8CD5-D03EA25E058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978E28-A1DA-47A6-BA1C-47974D77EFD3}">
      <dgm:prSet/>
      <dgm:spPr/>
      <dgm:t>
        <a:bodyPr/>
        <a:lstStyle/>
        <a:p>
          <a:r>
            <a:rPr lang="en-US" dirty="0"/>
            <a:t>2018-2020 Composition</a:t>
          </a:r>
        </a:p>
      </dgm:t>
    </dgm:pt>
    <dgm:pt modelId="{6A28896C-0CDE-4060-B13B-0CB761CA9DEB}" type="parTrans" cxnId="{7CC0461D-629D-444D-B156-3C9FE447F390}">
      <dgm:prSet/>
      <dgm:spPr/>
      <dgm:t>
        <a:bodyPr/>
        <a:lstStyle/>
        <a:p>
          <a:endParaRPr lang="en-US"/>
        </a:p>
      </dgm:t>
    </dgm:pt>
    <dgm:pt modelId="{271B1AB6-79D9-4464-8587-993F84CFEED4}" type="sibTrans" cxnId="{7CC0461D-629D-444D-B156-3C9FE447F390}">
      <dgm:prSet/>
      <dgm:spPr/>
      <dgm:t>
        <a:bodyPr/>
        <a:lstStyle/>
        <a:p>
          <a:endParaRPr lang="en-US"/>
        </a:p>
      </dgm:t>
    </dgm:pt>
    <dgm:pt modelId="{4B4F19A2-0D8A-4EA4-B5FB-9648F05D5785}">
      <dgm:prSet/>
      <dgm:spPr/>
      <dgm:t>
        <a:bodyPr/>
        <a:lstStyle/>
        <a:p>
          <a:r>
            <a:rPr lang="en-US" dirty="0"/>
            <a:t>73 Republican – 47 Democrat</a:t>
          </a:r>
        </a:p>
      </dgm:t>
    </dgm:pt>
    <dgm:pt modelId="{BD30D0E1-C2D6-4093-BCA4-13E13E37B733}" type="parTrans" cxnId="{219FE178-D856-43D5-98DF-F0E355D02165}">
      <dgm:prSet/>
      <dgm:spPr/>
      <dgm:t>
        <a:bodyPr/>
        <a:lstStyle/>
        <a:p>
          <a:endParaRPr lang="en-US"/>
        </a:p>
      </dgm:t>
    </dgm:pt>
    <dgm:pt modelId="{D2D91A43-3CBE-4404-B93E-D582D8E15A59}" type="sibTrans" cxnId="{219FE178-D856-43D5-98DF-F0E355D02165}">
      <dgm:prSet/>
      <dgm:spPr/>
      <dgm:t>
        <a:bodyPr/>
        <a:lstStyle/>
        <a:p>
          <a:endParaRPr lang="en-US"/>
        </a:p>
      </dgm:t>
    </dgm:pt>
    <dgm:pt modelId="{1891FD66-AD01-49DB-BB62-F81581707093}">
      <dgm:prSet/>
      <dgm:spPr/>
      <dgm:t>
        <a:bodyPr/>
        <a:lstStyle/>
        <a:p>
          <a:r>
            <a:rPr lang="en-US"/>
            <a:t>2020-2022 Composition</a:t>
          </a:r>
        </a:p>
      </dgm:t>
    </dgm:pt>
    <dgm:pt modelId="{269EC3CD-1212-49F0-B576-03B4DB914A57}" type="parTrans" cxnId="{B674A13A-61A6-442D-8940-942DA0B1B8B3}">
      <dgm:prSet/>
      <dgm:spPr/>
      <dgm:t>
        <a:bodyPr/>
        <a:lstStyle/>
        <a:p>
          <a:endParaRPr lang="en-US"/>
        </a:p>
      </dgm:t>
    </dgm:pt>
    <dgm:pt modelId="{7ED6CD50-1FB7-4C25-B0B8-1D50E30BC6E5}" type="sibTrans" cxnId="{B674A13A-61A6-442D-8940-942DA0B1B8B3}">
      <dgm:prSet/>
      <dgm:spPr/>
      <dgm:t>
        <a:bodyPr/>
        <a:lstStyle/>
        <a:p>
          <a:endParaRPr lang="en-US"/>
        </a:p>
      </dgm:t>
    </dgm:pt>
    <dgm:pt modelId="{4B37B0F2-7CD4-4B22-97E3-A320E4DF57CE}">
      <dgm:prSet/>
      <dgm:spPr/>
      <dgm:t>
        <a:bodyPr/>
        <a:lstStyle/>
        <a:p>
          <a:r>
            <a:rPr lang="en-US" dirty="0"/>
            <a:t>78 Republican – 42 Democrat</a:t>
          </a:r>
        </a:p>
      </dgm:t>
    </dgm:pt>
    <dgm:pt modelId="{FF591909-726C-40A0-8620-FFA8B4650450}" type="parTrans" cxnId="{371C634F-2D67-45C8-BADC-19888987B2D6}">
      <dgm:prSet/>
      <dgm:spPr/>
      <dgm:t>
        <a:bodyPr/>
        <a:lstStyle/>
        <a:p>
          <a:endParaRPr lang="en-US"/>
        </a:p>
      </dgm:t>
    </dgm:pt>
    <dgm:pt modelId="{897D5544-F025-4305-9882-F5798B032E36}" type="sibTrans" cxnId="{371C634F-2D67-45C8-BADC-19888987B2D6}">
      <dgm:prSet/>
      <dgm:spPr/>
      <dgm:t>
        <a:bodyPr/>
        <a:lstStyle/>
        <a:p>
          <a:endParaRPr lang="en-US"/>
        </a:p>
      </dgm:t>
    </dgm:pt>
    <dgm:pt modelId="{6D7B4D1E-7A74-455F-B042-5FD91572A626}">
      <dgm:prSet/>
      <dgm:spPr/>
      <dgm:t>
        <a:bodyPr/>
        <a:lstStyle/>
        <a:p>
          <a:r>
            <a:rPr lang="en-US" dirty="0"/>
            <a:t>New Reps - 2016:  42  -  2018:  44  -  2020: 38</a:t>
          </a:r>
        </a:p>
      </dgm:t>
    </dgm:pt>
    <dgm:pt modelId="{365E8B10-04D3-43F4-8049-AFBF45541103}" type="parTrans" cxnId="{ED910B4A-0FE5-4D1A-8B9E-0F943D3F0659}">
      <dgm:prSet/>
      <dgm:spPr/>
      <dgm:t>
        <a:bodyPr/>
        <a:lstStyle/>
        <a:p>
          <a:endParaRPr lang="en-US"/>
        </a:p>
      </dgm:t>
    </dgm:pt>
    <dgm:pt modelId="{F4158F1A-BCB5-4FC2-912E-852BEC83BC08}" type="sibTrans" cxnId="{ED910B4A-0FE5-4D1A-8B9E-0F943D3F0659}">
      <dgm:prSet/>
      <dgm:spPr/>
      <dgm:t>
        <a:bodyPr/>
        <a:lstStyle/>
        <a:p>
          <a:endParaRPr lang="en-US"/>
        </a:p>
      </dgm:t>
    </dgm:pt>
    <dgm:pt modelId="{D2B69939-346A-4524-AD97-0ECA517FBAFF}">
      <dgm:prSet/>
      <dgm:spPr/>
      <dgm:t>
        <a:bodyPr/>
        <a:lstStyle/>
        <a:p>
          <a:endParaRPr lang="en-US" dirty="0"/>
        </a:p>
      </dgm:t>
    </dgm:pt>
    <dgm:pt modelId="{46D83466-0353-42AB-9F85-892A2A61BA6A}" type="parTrans" cxnId="{2EB5CC7E-ACF0-4D8D-87B4-81CF22B0E24B}">
      <dgm:prSet/>
      <dgm:spPr/>
      <dgm:t>
        <a:bodyPr/>
        <a:lstStyle/>
        <a:p>
          <a:endParaRPr lang="en-US"/>
        </a:p>
      </dgm:t>
    </dgm:pt>
    <dgm:pt modelId="{64A597FA-7B32-4B38-B13E-65B2792803FB}" type="sibTrans" cxnId="{2EB5CC7E-ACF0-4D8D-87B4-81CF22B0E24B}">
      <dgm:prSet/>
      <dgm:spPr/>
      <dgm:t>
        <a:bodyPr/>
        <a:lstStyle/>
        <a:p>
          <a:endParaRPr lang="en-US"/>
        </a:p>
      </dgm:t>
    </dgm:pt>
    <dgm:pt modelId="{1F1586D9-AB0B-4434-82BF-A9B0C443F00B}" type="pres">
      <dgm:prSet presAssocID="{6DF2EDAF-1EA1-4101-8CD5-D03EA25E0586}" presName="linear" presStyleCnt="0">
        <dgm:presLayoutVars>
          <dgm:dir/>
          <dgm:animLvl val="lvl"/>
          <dgm:resizeHandles val="exact"/>
        </dgm:presLayoutVars>
      </dgm:prSet>
      <dgm:spPr/>
    </dgm:pt>
    <dgm:pt modelId="{25AC02C3-2F9A-419A-B16A-73781426D850}" type="pres">
      <dgm:prSet presAssocID="{25978E28-A1DA-47A6-BA1C-47974D77EFD3}" presName="parentLin" presStyleCnt="0"/>
      <dgm:spPr/>
    </dgm:pt>
    <dgm:pt modelId="{4865FF88-615B-49D0-80E4-69C53A6A8FE0}" type="pres">
      <dgm:prSet presAssocID="{25978E28-A1DA-47A6-BA1C-47974D77EFD3}" presName="parentLeftMargin" presStyleLbl="node1" presStyleIdx="0" presStyleCnt="3"/>
      <dgm:spPr/>
    </dgm:pt>
    <dgm:pt modelId="{285782D1-9A24-4040-A0B9-91A7B0DAC8EB}" type="pres">
      <dgm:prSet presAssocID="{25978E28-A1DA-47A6-BA1C-47974D77EFD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52CD09B-DD3F-4F1E-9922-DEC666E247B6}" type="pres">
      <dgm:prSet presAssocID="{25978E28-A1DA-47A6-BA1C-47974D77EFD3}" presName="negativeSpace" presStyleCnt="0"/>
      <dgm:spPr/>
    </dgm:pt>
    <dgm:pt modelId="{D89371DA-8BF1-4A59-AE8D-6ECE053F5F47}" type="pres">
      <dgm:prSet presAssocID="{25978E28-A1DA-47A6-BA1C-47974D77EFD3}" presName="childText" presStyleLbl="conFgAcc1" presStyleIdx="0" presStyleCnt="3">
        <dgm:presLayoutVars>
          <dgm:bulletEnabled val="1"/>
        </dgm:presLayoutVars>
      </dgm:prSet>
      <dgm:spPr/>
    </dgm:pt>
    <dgm:pt modelId="{E0D28AC5-6275-459D-945A-9DBBD96476D7}" type="pres">
      <dgm:prSet presAssocID="{271B1AB6-79D9-4464-8587-993F84CFEED4}" presName="spaceBetweenRectangles" presStyleCnt="0"/>
      <dgm:spPr/>
    </dgm:pt>
    <dgm:pt modelId="{D280FAEF-7892-40C9-9C30-9408788CB0CE}" type="pres">
      <dgm:prSet presAssocID="{1891FD66-AD01-49DB-BB62-F81581707093}" presName="parentLin" presStyleCnt="0"/>
      <dgm:spPr/>
    </dgm:pt>
    <dgm:pt modelId="{1D11A869-82F5-4217-A414-BE7649665F14}" type="pres">
      <dgm:prSet presAssocID="{1891FD66-AD01-49DB-BB62-F81581707093}" presName="parentLeftMargin" presStyleLbl="node1" presStyleIdx="0" presStyleCnt="3"/>
      <dgm:spPr/>
    </dgm:pt>
    <dgm:pt modelId="{59C1F99D-04E2-41FF-8209-CFBA5EE42C01}" type="pres">
      <dgm:prSet presAssocID="{1891FD66-AD01-49DB-BB62-F8158170709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6A503C0-3710-45C8-A345-78F5971A5C64}" type="pres">
      <dgm:prSet presAssocID="{1891FD66-AD01-49DB-BB62-F81581707093}" presName="negativeSpace" presStyleCnt="0"/>
      <dgm:spPr/>
    </dgm:pt>
    <dgm:pt modelId="{CB34F3DD-5EE0-4A5F-B2EB-D18B543DC39D}" type="pres">
      <dgm:prSet presAssocID="{1891FD66-AD01-49DB-BB62-F81581707093}" presName="childText" presStyleLbl="conFgAcc1" presStyleIdx="1" presStyleCnt="3">
        <dgm:presLayoutVars>
          <dgm:bulletEnabled val="1"/>
        </dgm:presLayoutVars>
      </dgm:prSet>
      <dgm:spPr/>
    </dgm:pt>
    <dgm:pt modelId="{D676B23F-3E08-4329-9ECC-894D6C0E8106}" type="pres">
      <dgm:prSet presAssocID="{7ED6CD50-1FB7-4C25-B0B8-1D50E30BC6E5}" presName="spaceBetweenRectangles" presStyleCnt="0"/>
      <dgm:spPr/>
    </dgm:pt>
    <dgm:pt modelId="{E06DE6C2-F5B4-45BC-BAA9-07FE021C8C19}" type="pres">
      <dgm:prSet presAssocID="{6D7B4D1E-7A74-455F-B042-5FD91572A626}" presName="parentLin" presStyleCnt="0"/>
      <dgm:spPr/>
    </dgm:pt>
    <dgm:pt modelId="{5A30BD52-B6D7-4C0D-BF88-E5D00FD24D7D}" type="pres">
      <dgm:prSet presAssocID="{6D7B4D1E-7A74-455F-B042-5FD91572A626}" presName="parentLeftMargin" presStyleLbl="node1" presStyleIdx="1" presStyleCnt="3"/>
      <dgm:spPr/>
    </dgm:pt>
    <dgm:pt modelId="{F552482E-DE64-4202-8D90-92994AAFD75C}" type="pres">
      <dgm:prSet presAssocID="{6D7B4D1E-7A74-455F-B042-5FD91572A62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A48699E-645D-427C-9E65-169CB8DADD06}" type="pres">
      <dgm:prSet presAssocID="{6D7B4D1E-7A74-455F-B042-5FD91572A626}" presName="negativeSpace" presStyleCnt="0"/>
      <dgm:spPr/>
    </dgm:pt>
    <dgm:pt modelId="{7429D031-305A-4228-B81B-06CDAF616EB9}" type="pres">
      <dgm:prSet presAssocID="{6D7B4D1E-7A74-455F-B042-5FD91572A62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CC0461D-629D-444D-B156-3C9FE447F390}" srcId="{6DF2EDAF-1EA1-4101-8CD5-D03EA25E0586}" destId="{25978E28-A1DA-47A6-BA1C-47974D77EFD3}" srcOrd="0" destOrd="0" parTransId="{6A28896C-0CDE-4060-B13B-0CB761CA9DEB}" sibTransId="{271B1AB6-79D9-4464-8587-993F84CFEED4}"/>
    <dgm:cxn modelId="{7061442A-B42B-4AF5-9D1A-B106106FE1F9}" type="presOf" srcId="{1891FD66-AD01-49DB-BB62-F81581707093}" destId="{59C1F99D-04E2-41FF-8209-CFBA5EE42C01}" srcOrd="1" destOrd="0" presId="urn:microsoft.com/office/officeart/2005/8/layout/list1"/>
    <dgm:cxn modelId="{59A0D039-2F64-4373-95C4-66905A0E04F2}" type="presOf" srcId="{6DF2EDAF-1EA1-4101-8CD5-D03EA25E0586}" destId="{1F1586D9-AB0B-4434-82BF-A9B0C443F00B}" srcOrd="0" destOrd="0" presId="urn:microsoft.com/office/officeart/2005/8/layout/list1"/>
    <dgm:cxn modelId="{B674A13A-61A6-442D-8940-942DA0B1B8B3}" srcId="{6DF2EDAF-1EA1-4101-8CD5-D03EA25E0586}" destId="{1891FD66-AD01-49DB-BB62-F81581707093}" srcOrd="1" destOrd="0" parTransId="{269EC3CD-1212-49F0-B576-03B4DB914A57}" sibTransId="{7ED6CD50-1FB7-4C25-B0B8-1D50E30BC6E5}"/>
    <dgm:cxn modelId="{ED910B4A-0FE5-4D1A-8B9E-0F943D3F0659}" srcId="{6DF2EDAF-1EA1-4101-8CD5-D03EA25E0586}" destId="{6D7B4D1E-7A74-455F-B042-5FD91572A626}" srcOrd="2" destOrd="0" parTransId="{365E8B10-04D3-43F4-8049-AFBF45541103}" sibTransId="{F4158F1A-BCB5-4FC2-912E-852BEC83BC08}"/>
    <dgm:cxn modelId="{371C634F-2D67-45C8-BADC-19888987B2D6}" srcId="{1891FD66-AD01-49DB-BB62-F81581707093}" destId="{4B37B0F2-7CD4-4B22-97E3-A320E4DF57CE}" srcOrd="0" destOrd="0" parTransId="{FF591909-726C-40A0-8620-FFA8B4650450}" sibTransId="{897D5544-F025-4305-9882-F5798B032E36}"/>
    <dgm:cxn modelId="{219FE178-D856-43D5-98DF-F0E355D02165}" srcId="{25978E28-A1DA-47A6-BA1C-47974D77EFD3}" destId="{4B4F19A2-0D8A-4EA4-B5FB-9648F05D5785}" srcOrd="0" destOrd="0" parTransId="{BD30D0E1-C2D6-4093-BCA4-13E13E37B733}" sibTransId="{D2D91A43-3CBE-4404-B93E-D582D8E15A59}"/>
    <dgm:cxn modelId="{11B2D37B-9CD8-4C0C-A28F-A63DCDB91816}" type="presOf" srcId="{4B37B0F2-7CD4-4B22-97E3-A320E4DF57CE}" destId="{CB34F3DD-5EE0-4A5F-B2EB-D18B543DC39D}" srcOrd="0" destOrd="0" presId="urn:microsoft.com/office/officeart/2005/8/layout/list1"/>
    <dgm:cxn modelId="{2EB5CC7E-ACF0-4D8D-87B4-81CF22B0E24B}" srcId="{6D7B4D1E-7A74-455F-B042-5FD91572A626}" destId="{D2B69939-346A-4524-AD97-0ECA517FBAFF}" srcOrd="0" destOrd="0" parTransId="{46D83466-0353-42AB-9F85-892A2A61BA6A}" sibTransId="{64A597FA-7B32-4B38-B13E-65B2792803FB}"/>
    <dgm:cxn modelId="{54C86985-0B14-4758-AFA6-4B57DC796D6F}" type="presOf" srcId="{25978E28-A1DA-47A6-BA1C-47974D77EFD3}" destId="{4865FF88-615B-49D0-80E4-69C53A6A8FE0}" srcOrd="0" destOrd="0" presId="urn:microsoft.com/office/officeart/2005/8/layout/list1"/>
    <dgm:cxn modelId="{26403397-2FBF-4437-AFDC-DC7020FA563C}" type="presOf" srcId="{6D7B4D1E-7A74-455F-B042-5FD91572A626}" destId="{F552482E-DE64-4202-8D90-92994AAFD75C}" srcOrd="1" destOrd="0" presId="urn:microsoft.com/office/officeart/2005/8/layout/list1"/>
    <dgm:cxn modelId="{1E9789C6-B964-427D-AE26-645B319CC441}" type="presOf" srcId="{25978E28-A1DA-47A6-BA1C-47974D77EFD3}" destId="{285782D1-9A24-4040-A0B9-91A7B0DAC8EB}" srcOrd="1" destOrd="0" presId="urn:microsoft.com/office/officeart/2005/8/layout/list1"/>
    <dgm:cxn modelId="{AEFBD5CD-7305-4B51-822C-06D0E022BE6C}" type="presOf" srcId="{6D7B4D1E-7A74-455F-B042-5FD91572A626}" destId="{5A30BD52-B6D7-4C0D-BF88-E5D00FD24D7D}" srcOrd="0" destOrd="0" presId="urn:microsoft.com/office/officeart/2005/8/layout/list1"/>
    <dgm:cxn modelId="{05D5C3D1-7DEF-42A6-95E1-82653D293FFB}" type="presOf" srcId="{4B4F19A2-0D8A-4EA4-B5FB-9648F05D5785}" destId="{D89371DA-8BF1-4A59-AE8D-6ECE053F5F47}" srcOrd="0" destOrd="0" presId="urn:microsoft.com/office/officeart/2005/8/layout/list1"/>
    <dgm:cxn modelId="{A07B29DC-196D-407D-B17F-231F15BE7B5E}" type="presOf" srcId="{1891FD66-AD01-49DB-BB62-F81581707093}" destId="{1D11A869-82F5-4217-A414-BE7649665F14}" srcOrd="0" destOrd="0" presId="urn:microsoft.com/office/officeart/2005/8/layout/list1"/>
    <dgm:cxn modelId="{424244EC-8F15-4846-B812-F0F4CFC32F5E}" type="presOf" srcId="{D2B69939-346A-4524-AD97-0ECA517FBAFF}" destId="{7429D031-305A-4228-B81B-06CDAF616EB9}" srcOrd="0" destOrd="0" presId="urn:microsoft.com/office/officeart/2005/8/layout/list1"/>
    <dgm:cxn modelId="{32B9AF57-EE40-4490-86EF-13CF7F8165C9}" type="presParOf" srcId="{1F1586D9-AB0B-4434-82BF-A9B0C443F00B}" destId="{25AC02C3-2F9A-419A-B16A-73781426D850}" srcOrd="0" destOrd="0" presId="urn:microsoft.com/office/officeart/2005/8/layout/list1"/>
    <dgm:cxn modelId="{E830C81A-7715-4958-9F2E-F0248C333762}" type="presParOf" srcId="{25AC02C3-2F9A-419A-B16A-73781426D850}" destId="{4865FF88-615B-49D0-80E4-69C53A6A8FE0}" srcOrd="0" destOrd="0" presId="urn:microsoft.com/office/officeart/2005/8/layout/list1"/>
    <dgm:cxn modelId="{F36A3B8F-D00B-401C-9ACD-123F25CFD416}" type="presParOf" srcId="{25AC02C3-2F9A-419A-B16A-73781426D850}" destId="{285782D1-9A24-4040-A0B9-91A7B0DAC8EB}" srcOrd="1" destOrd="0" presId="urn:microsoft.com/office/officeart/2005/8/layout/list1"/>
    <dgm:cxn modelId="{02644FC4-A42F-437F-9D60-24687B59319A}" type="presParOf" srcId="{1F1586D9-AB0B-4434-82BF-A9B0C443F00B}" destId="{852CD09B-DD3F-4F1E-9922-DEC666E247B6}" srcOrd="1" destOrd="0" presId="urn:microsoft.com/office/officeart/2005/8/layout/list1"/>
    <dgm:cxn modelId="{D5B2483D-6D78-463A-9501-E95ECFEC1E5C}" type="presParOf" srcId="{1F1586D9-AB0B-4434-82BF-A9B0C443F00B}" destId="{D89371DA-8BF1-4A59-AE8D-6ECE053F5F47}" srcOrd="2" destOrd="0" presId="urn:microsoft.com/office/officeart/2005/8/layout/list1"/>
    <dgm:cxn modelId="{8673C7DE-90E3-4A73-B595-55C605A554ED}" type="presParOf" srcId="{1F1586D9-AB0B-4434-82BF-A9B0C443F00B}" destId="{E0D28AC5-6275-459D-945A-9DBBD96476D7}" srcOrd="3" destOrd="0" presId="urn:microsoft.com/office/officeart/2005/8/layout/list1"/>
    <dgm:cxn modelId="{C9C0A794-2763-4845-8EBF-6777B6F0A437}" type="presParOf" srcId="{1F1586D9-AB0B-4434-82BF-A9B0C443F00B}" destId="{D280FAEF-7892-40C9-9C30-9408788CB0CE}" srcOrd="4" destOrd="0" presId="urn:microsoft.com/office/officeart/2005/8/layout/list1"/>
    <dgm:cxn modelId="{1E0413E8-E530-474F-A34E-B260C1A98533}" type="presParOf" srcId="{D280FAEF-7892-40C9-9C30-9408788CB0CE}" destId="{1D11A869-82F5-4217-A414-BE7649665F14}" srcOrd="0" destOrd="0" presId="urn:microsoft.com/office/officeart/2005/8/layout/list1"/>
    <dgm:cxn modelId="{E9A2EB7D-FF78-40FE-9443-8D202507A1BC}" type="presParOf" srcId="{D280FAEF-7892-40C9-9C30-9408788CB0CE}" destId="{59C1F99D-04E2-41FF-8209-CFBA5EE42C01}" srcOrd="1" destOrd="0" presId="urn:microsoft.com/office/officeart/2005/8/layout/list1"/>
    <dgm:cxn modelId="{25708696-98D0-4360-B114-4C9BBB9A12B5}" type="presParOf" srcId="{1F1586D9-AB0B-4434-82BF-A9B0C443F00B}" destId="{06A503C0-3710-45C8-A345-78F5971A5C64}" srcOrd="5" destOrd="0" presId="urn:microsoft.com/office/officeart/2005/8/layout/list1"/>
    <dgm:cxn modelId="{B96D6480-7917-4934-87E6-027644CAA12D}" type="presParOf" srcId="{1F1586D9-AB0B-4434-82BF-A9B0C443F00B}" destId="{CB34F3DD-5EE0-4A5F-B2EB-D18B543DC39D}" srcOrd="6" destOrd="0" presId="urn:microsoft.com/office/officeart/2005/8/layout/list1"/>
    <dgm:cxn modelId="{576314B6-8EB2-4FAC-98B1-0EB428A6AA76}" type="presParOf" srcId="{1F1586D9-AB0B-4434-82BF-A9B0C443F00B}" destId="{D676B23F-3E08-4329-9ECC-894D6C0E8106}" srcOrd="7" destOrd="0" presId="urn:microsoft.com/office/officeart/2005/8/layout/list1"/>
    <dgm:cxn modelId="{A3D87B9A-B026-4FCD-855D-83E3A4F9F5F5}" type="presParOf" srcId="{1F1586D9-AB0B-4434-82BF-A9B0C443F00B}" destId="{E06DE6C2-F5B4-45BC-BAA9-07FE021C8C19}" srcOrd="8" destOrd="0" presId="urn:microsoft.com/office/officeart/2005/8/layout/list1"/>
    <dgm:cxn modelId="{361C284F-0674-4811-A507-17A291B04513}" type="presParOf" srcId="{E06DE6C2-F5B4-45BC-BAA9-07FE021C8C19}" destId="{5A30BD52-B6D7-4C0D-BF88-E5D00FD24D7D}" srcOrd="0" destOrd="0" presId="urn:microsoft.com/office/officeart/2005/8/layout/list1"/>
    <dgm:cxn modelId="{2B227D63-5E59-4BFE-A694-9C52F2FBB6FF}" type="presParOf" srcId="{E06DE6C2-F5B4-45BC-BAA9-07FE021C8C19}" destId="{F552482E-DE64-4202-8D90-92994AAFD75C}" srcOrd="1" destOrd="0" presId="urn:microsoft.com/office/officeart/2005/8/layout/list1"/>
    <dgm:cxn modelId="{D8D9E44B-4835-4310-9479-BDED4BD00341}" type="presParOf" srcId="{1F1586D9-AB0B-4434-82BF-A9B0C443F00B}" destId="{4A48699E-645D-427C-9E65-169CB8DADD06}" srcOrd="9" destOrd="0" presId="urn:microsoft.com/office/officeart/2005/8/layout/list1"/>
    <dgm:cxn modelId="{DFF1C3B8-4209-4826-91AD-4FB8BB8A55FD}" type="presParOf" srcId="{1F1586D9-AB0B-4434-82BF-A9B0C443F00B}" destId="{7429D031-305A-4228-B81B-06CDAF616EB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C1EF1A-D697-48C9-9959-72139335077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F36DED-A870-4A8A-9EC2-13020FD19D1A}">
      <dgm:prSet/>
      <dgm:spPr/>
      <dgm:t>
        <a:bodyPr/>
        <a:lstStyle/>
        <a:p>
          <a:r>
            <a:rPr lang="en-US"/>
            <a:t>Florida turnout was strong, but not record-breaking;</a:t>
          </a:r>
        </a:p>
      </dgm:t>
    </dgm:pt>
    <dgm:pt modelId="{38716010-B611-453B-AF4C-A332DB17D7AD}" type="parTrans" cxnId="{C33B43BB-80B2-47DF-9D39-9E43747CE9C9}">
      <dgm:prSet/>
      <dgm:spPr/>
      <dgm:t>
        <a:bodyPr/>
        <a:lstStyle/>
        <a:p>
          <a:endParaRPr lang="en-US"/>
        </a:p>
      </dgm:t>
    </dgm:pt>
    <dgm:pt modelId="{73209226-F53B-4333-A6DE-6CBCB2FBFC1F}" type="sibTrans" cxnId="{C33B43BB-80B2-47DF-9D39-9E43747CE9C9}">
      <dgm:prSet/>
      <dgm:spPr/>
      <dgm:t>
        <a:bodyPr/>
        <a:lstStyle/>
        <a:p>
          <a:endParaRPr lang="en-US"/>
        </a:p>
      </dgm:t>
    </dgm:pt>
    <dgm:pt modelId="{6945E318-D817-4AE5-B8B1-9DA1996AE2A5}">
      <dgm:prSet/>
      <dgm:spPr/>
      <dgm:t>
        <a:bodyPr/>
        <a:lstStyle/>
        <a:p>
          <a:r>
            <a:rPr lang="en-US"/>
            <a:t>Republicans retain strong control of House and Senate;</a:t>
          </a:r>
        </a:p>
      </dgm:t>
    </dgm:pt>
    <dgm:pt modelId="{4FAEDCBF-9F8E-4A81-B9D4-E4280020C247}" type="parTrans" cxnId="{4BD6BB5D-9818-4957-BDFD-013A1CC773A2}">
      <dgm:prSet/>
      <dgm:spPr/>
      <dgm:t>
        <a:bodyPr/>
        <a:lstStyle/>
        <a:p>
          <a:endParaRPr lang="en-US"/>
        </a:p>
      </dgm:t>
    </dgm:pt>
    <dgm:pt modelId="{FA461A24-BDAF-4633-A88E-B1124C4FD7A0}" type="sibTrans" cxnId="{4BD6BB5D-9818-4957-BDFD-013A1CC773A2}">
      <dgm:prSet/>
      <dgm:spPr/>
      <dgm:t>
        <a:bodyPr/>
        <a:lstStyle/>
        <a:p>
          <a:endParaRPr lang="en-US"/>
        </a:p>
      </dgm:t>
    </dgm:pt>
    <dgm:pt modelId="{E978F202-BE8F-452B-8061-8069B311F2D9}">
      <dgm:prSet/>
      <dgm:spPr/>
      <dgm:t>
        <a:bodyPr/>
        <a:lstStyle/>
        <a:p>
          <a:r>
            <a:rPr lang="en-US" dirty="0"/>
            <a:t>Trump made huge gains in the Miami-Dade Hispanic community which secured him a relatively easy win in Florida. What will this mean for Governor DeSantis in 2022 and 2024?!?</a:t>
          </a:r>
        </a:p>
      </dgm:t>
    </dgm:pt>
    <dgm:pt modelId="{C9289C0C-0AC8-41F2-9EA5-5435C53ABD59}" type="parTrans" cxnId="{C4459EF9-F126-4C32-AB6E-F4A8919F14F4}">
      <dgm:prSet/>
      <dgm:spPr/>
      <dgm:t>
        <a:bodyPr/>
        <a:lstStyle/>
        <a:p>
          <a:endParaRPr lang="en-US"/>
        </a:p>
      </dgm:t>
    </dgm:pt>
    <dgm:pt modelId="{91BF830A-FA51-4325-8120-95051A541268}" type="sibTrans" cxnId="{C4459EF9-F126-4C32-AB6E-F4A8919F14F4}">
      <dgm:prSet/>
      <dgm:spPr/>
      <dgm:t>
        <a:bodyPr/>
        <a:lstStyle/>
        <a:p>
          <a:endParaRPr lang="en-US"/>
        </a:p>
      </dgm:t>
    </dgm:pt>
    <dgm:pt modelId="{020162AD-AE00-4D73-9F14-567391EA1EB2}">
      <dgm:prSet/>
      <dgm:spPr/>
      <dgm:t>
        <a:bodyPr/>
        <a:lstStyle/>
        <a:p>
          <a:r>
            <a:rPr lang="en-US" dirty="0"/>
            <a:t>Florida is back as a “Lean R” instead of a “purple state;”</a:t>
          </a:r>
        </a:p>
      </dgm:t>
    </dgm:pt>
    <dgm:pt modelId="{6EE43999-032F-4303-8F57-B1C24D19223F}" type="parTrans" cxnId="{CDC572B5-F5EC-420B-B164-EE06A51C0133}">
      <dgm:prSet/>
      <dgm:spPr/>
      <dgm:t>
        <a:bodyPr/>
        <a:lstStyle/>
        <a:p>
          <a:endParaRPr lang="en-US"/>
        </a:p>
      </dgm:t>
    </dgm:pt>
    <dgm:pt modelId="{6ECDC543-DA70-4846-BE3C-769069937BFE}" type="sibTrans" cxnId="{CDC572B5-F5EC-420B-B164-EE06A51C0133}">
      <dgm:prSet/>
      <dgm:spPr/>
      <dgm:t>
        <a:bodyPr/>
        <a:lstStyle/>
        <a:p>
          <a:endParaRPr lang="en-US"/>
        </a:p>
      </dgm:t>
    </dgm:pt>
    <dgm:pt modelId="{415D0F61-9368-4138-9356-7C37880DFA63}">
      <dgm:prSet/>
      <dgm:spPr/>
      <dgm:t>
        <a:bodyPr/>
        <a:lstStyle/>
        <a:p>
          <a:r>
            <a:rPr lang="en-US" dirty="0"/>
            <a:t>Florida did a good job of changing its image as a state where the election system fails.</a:t>
          </a:r>
        </a:p>
      </dgm:t>
    </dgm:pt>
    <dgm:pt modelId="{F5A37FE9-68EF-4671-8472-F7F4A0A998EA}" type="parTrans" cxnId="{3C160541-4B29-4508-901D-E8FB73187AF7}">
      <dgm:prSet/>
      <dgm:spPr/>
      <dgm:t>
        <a:bodyPr/>
        <a:lstStyle/>
        <a:p>
          <a:endParaRPr lang="en-US"/>
        </a:p>
      </dgm:t>
    </dgm:pt>
    <dgm:pt modelId="{861359A0-8671-4CE9-9CB2-743AA649E749}" type="sibTrans" cxnId="{3C160541-4B29-4508-901D-E8FB73187AF7}">
      <dgm:prSet/>
      <dgm:spPr/>
      <dgm:t>
        <a:bodyPr/>
        <a:lstStyle/>
        <a:p>
          <a:endParaRPr lang="en-US"/>
        </a:p>
      </dgm:t>
    </dgm:pt>
    <dgm:pt modelId="{D223419D-DED1-44B7-9019-096C919ACD1E}" type="pres">
      <dgm:prSet presAssocID="{29C1EF1A-D697-48C9-9959-721393350775}" presName="Name0" presStyleCnt="0">
        <dgm:presLayoutVars>
          <dgm:chMax val="7"/>
          <dgm:chPref val="7"/>
          <dgm:dir/>
        </dgm:presLayoutVars>
      </dgm:prSet>
      <dgm:spPr/>
    </dgm:pt>
    <dgm:pt modelId="{0FAA1357-5EC4-4DDE-BB8E-65DF81BE6F62}" type="pres">
      <dgm:prSet presAssocID="{29C1EF1A-D697-48C9-9959-721393350775}" presName="Name1" presStyleCnt="0"/>
      <dgm:spPr/>
    </dgm:pt>
    <dgm:pt modelId="{6B1F156A-19B5-481C-AB1C-6E4998A70AFD}" type="pres">
      <dgm:prSet presAssocID="{29C1EF1A-D697-48C9-9959-721393350775}" presName="cycle" presStyleCnt="0"/>
      <dgm:spPr/>
    </dgm:pt>
    <dgm:pt modelId="{728CA613-C9B2-4013-9200-BB769D7466BE}" type="pres">
      <dgm:prSet presAssocID="{29C1EF1A-D697-48C9-9959-721393350775}" presName="srcNode" presStyleLbl="node1" presStyleIdx="0" presStyleCnt="5"/>
      <dgm:spPr/>
    </dgm:pt>
    <dgm:pt modelId="{A5628E6E-C695-4D3A-9A62-F278C49B7D86}" type="pres">
      <dgm:prSet presAssocID="{29C1EF1A-D697-48C9-9959-721393350775}" presName="conn" presStyleLbl="parChTrans1D2" presStyleIdx="0" presStyleCnt="1"/>
      <dgm:spPr/>
    </dgm:pt>
    <dgm:pt modelId="{6BAC6BB2-CCB7-44EF-AF94-5809FDD79501}" type="pres">
      <dgm:prSet presAssocID="{29C1EF1A-D697-48C9-9959-721393350775}" presName="extraNode" presStyleLbl="node1" presStyleIdx="0" presStyleCnt="5"/>
      <dgm:spPr/>
    </dgm:pt>
    <dgm:pt modelId="{41944CD4-64E9-4558-B990-DA38F40689D0}" type="pres">
      <dgm:prSet presAssocID="{29C1EF1A-D697-48C9-9959-721393350775}" presName="dstNode" presStyleLbl="node1" presStyleIdx="0" presStyleCnt="5"/>
      <dgm:spPr/>
    </dgm:pt>
    <dgm:pt modelId="{9AC17001-A326-4980-8859-2E7B5997DEAE}" type="pres">
      <dgm:prSet presAssocID="{9AF36DED-A870-4A8A-9EC2-13020FD19D1A}" presName="text_1" presStyleLbl="node1" presStyleIdx="0" presStyleCnt="5">
        <dgm:presLayoutVars>
          <dgm:bulletEnabled val="1"/>
        </dgm:presLayoutVars>
      </dgm:prSet>
      <dgm:spPr/>
    </dgm:pt>
    <dgm:pt modelId="{EA9B2077-4F5B-41E6-9273-8E659D7832AD}" type="pres">
      <dgm:prSet presAssocID="{9AF36DED-A870-4A8A-9EC2-13020FD19D1A}" presName="accent_1" presStyleCnt="0"/>
      <dgm:spPr/>
    </dgm:pt>
    <dgm:pt modelId="{58FAB2C7-FC3E-40D6-9CB3-7188719593F7}" type="pres">
      <dgm:prSet presAssocID="{9AF36DED-A870-4A8A-9EC2-13020FD19D1A}" presName="accentRepeatNode" presStyleLbl="solidFgAcc1" presStyleIdx="0" presStyleCnt="5"/>
      <dgm:spPr/>
    </dgm:pt>
    <dgm:pt modelId="{1995E46B-D534-49F2-8E29-4D19AA03874A}" type="pres">
      <dgm:prSet presAssocID="{6945E318-D817-4AE5-B8B1-9DA1996AE2A5}" presName="text_2" presStyleLbl="node1" presStyleIdx="1" presStyleCnt="5">
        <dgm:presLayoutVars>
          <dgm:bulletEnabled val="1"/>
        </dgm:presLayoutVars>
      </dgm:prSet>
      <dgm:spPr/>
    </dgm:pt>
    <dgm:pt modelId="{5694972D-DC9C-4434-B0FB-D71395C8E482}" type="pres">
      <dgm:prSet presAssocID="{6945E318-D817-4AE5-B8B1-9DA1996AE2A5}" presName="accent_2" presStyleCnt="0"/>
      <dgm:spPr/>
    </dgm:pt>
    <dgm:pt modelId="{7C2BFAC5-9C5C-467F-B5EC-E076B1EDDAEB}" type="pres">
      <dgm:prSet presAssocID="{6945E318-D817-4AE5-B8B1-9DA1996AE2A5}" presName="accentRepeatNode" presStyleLbl="solidFgAcc1" presStyleIdx="1" presStyleCnt="5"/>
      <dgm:spPr/>
    </dgm:pt>
    <dgm:pt modelId="{A6FB280A-7C2B-4E86-8D40-5E5701133204}" type="pres">
      <dgm:prSet presAssocID="{E978F202-BE8F-452B-8061-8069B311F2D9}" presName="text_3" presStyleLbl="node1" presStyleIdx="2" presStyleCnt="5">
        <dgm:presLayoutVars>
          <dgm:bulletEnabled val="1"/>
        </dgm:presLayoutVars>
      </dgm:prSet>
      <dgm:spPr/>
    </dgm:pt>
    <dgm:pt modelId="{99074C59-7DB5-4662-8C83-AD93ACE7BA7D}" type="pres">
      <dgm:prSet presAssocID="{E978F202-BE8F-452B-8061-8069B311F2D9}" presName="accent_3" presStyleCnt="0"/>
      <dgm:spPr/>
    </dgm:pt>
    <dgm:pt modelId="{7D5821B0-8165-4EF9-9E1C-274078F0AC0E}" type="pres">
      <dgm:prSet presAssocID="{E978F202-BE8F-452B-8061-8069B311F2D9}" presName="accentRepeatNode" presStyleLbl="solidFgAcc1" presStyleIdx="2" presStyleCnt="5"/>
      <dgm:spPr/>
    </dgm:pt>
    <dgm:pt modelId="{3D71665A-B593-4721-AFA3-0CAC25001011}" type="pres">
      <dgm:prSet presAssocID="{020162AD-AE00-4D73-9F14-567391EA1EB2}" presName="text_4" presStyleLbl="node1" presStyleIdx="3" presStyleCnt="5">
        <dgm:presLayoutVars>
          <dgm:bulletEnabled val="1"/>
        </dgm:presLayoutVars>
      </dgm:prSet>
      <dgm:spPr/>
    </dgm:pt>
    <dgm:pt modelId="{F924072E-10A7-45F1-B531-F9331D3035B2}" type="pres">
      <dgm:prSet presAssocID="{020162AD-AE00-4D73-9F14-567391EA1EB2}" presName="accent_4" presStyleCnt="0"/>
      <dgm:spPr/>
    </dgm:pt>
    <dgm:pt modelId="{CA778FD9-74A0-4DCE-9EE7-67AA3608BA62}" type="pres">
      <dgm:prSet presAssocID="{020162AD-AE00-4D73-9F14-567391EA1EB2}" presName="accentRepeatNode" presStyleLbl="solidFgAcc1" presStyleIdx="3" presStyleCnt="5"/>
      <dgm:spPr/>
    </dgm:pt>
    <dgm:pt modelId="{9FC74F99-AD4C-4863-85AD-B3529BEB1F60}" type="pres">
      <dgm:prSet presAssocID="{415D0F61-9368-4138-9356-7C37880DFA63}" presName="text_5" presStyleLbl="node1" presStyleIdx="4" presStyleCnt="5">
        <dgm:presLayoutVars>
          <dgm:bulletEnabled val="1"/>
        </dgm:presLayoutVars>
      </dgm:prSet>
      <dgm:spPr/>
    </dgm:pt>
    <dgm:pt modelId="{085EF838-313E-4A69-ADF8-889039056026}" type="pres">
      <dgm:prSet presAssocID="{415D0F61-9368-4138-9356-7C37880DFA63}" presName="accent_5" presStyleCnt="0"/>
      <dgm:spPr/>
    </dgm:pt>
    <dgm:pt modelId="{63C4BBD6-D247-4CB9-BDA5-B12089B0431D}" type="pres">
      <dgm:prSet presAssocID="{415D0F61-9368-4138-9356-7C37880DFA63}" presName="accentRepeatNode" presStyleLbl="solidFgAcc1" presStyleIdx="4" presStyleCnt="5"/>
      <dgm:spPr/>
    </dgm:pt>
  </dgm:ptLst>
  <dgm:cxnLst>
    <dgm:cxn modelId="{BB712A19-B98A-4C8D-A040-AEB0AA2765D9}" type="presOf" srcId="{73209226-F53B-4333-A6DE-6CBCB2FBFC1F}" destId="{A5628E6E-C695-4D3A-9A62-F278C49B7D86}" srcOrd="0" destOrd="0" presId="urn:microsoft.com/office/officeart/2008/layout/VerticalCurvedList"/>
    <dgm:cxn modelId="{B048053F-1A4E-4EDB-AEAF-6AAD2F535F30}" type="presOf" srcId="{415D0F61-9368-4138-9356-7C37880DFA63}" destId="{9FC74F99-AD4C-4863-85AD-B3529BEB1F60}" srcOrd="0" destOrd="0" presId="urn:microsoft.com/office/officeart/2008/layout/VerticalCurvedList"/>
    <dgm:cxn modelId="{4BD6BB5D-9818-4957-BDFD-013A1CC773A2}" srcId="{29C1EF1A-D697-48C9-9959-721393350775}" destId="{6945E318-D817-4AE5-B8B1-9DA1996AE2A5}" srcOrd="1" destOrd="0" parTransId="{4FAEDCBF-9F8E-4A81-B9D4-E4280020C247}" sibTransId="{FA461A24-BDAF-4633-A88E-B1124C4FD7A0}"/>
    <dgm:cxn modelId="{3C160541-4B29-4508-901D-E8FB73187AF7}" srcId="{29C1EF1A-D697-48C9-9959-721393350775}" destId="{415D0F61-9368-4138-9356-7C37880DFA63}" srcOrd="4" destOrd="0" parTransId="{F5A37FE9-68EF-4671-8472-F7F4A0A998EA}" sibTransId="{861359A0-8671-4CE9-9CB2-743AA649E749}"/>
    <dgm:cxn modelId="{C1B1FC4B-C7E5-4DC3-8276-F15536575ED5}" type="presOf" srcId="{29C1EF1A-D697-48C9-9959-721393350775}" destId="{D223419D-DED1-44B7-9019-096C919ACD1E}" srcOrd="0" destOrd="0" presId="urn:microsoft.com/office/officeart/2008/layout/VerticalCurvedList"/>
    <dgm:cxn modelId="{41539E6F-5B92-4A7A-A065-48698F8C2743}" type="presOf" srcId="{E978F202-BE8F-452B-8061-8069B311F2D9}" destId="{A6FB280A-7C2B-4E86-8D40-5E5701133204}" srcOrd="0" destOrd="0" presId="urn:microsoft.com/office/officeart/2008/layout/VerticalCurvedList"/>
    <dgm:cxn modelId="{6290067C-9EC8-4074-92C6-1A83AF1597BD}" type="presOf" srcId="{9AF36DED-A870-4A8A-9EC2-13020FD19D1A}" destId="{9AC17001-A326-4980-8859-2E7B5997DEAE}" srcOrd="0" destOrd="0" presId="urn:microsoft.com/office/officeart/2008/layout/VerticalCurvedList"/>
    <dgm:cxn modelId="{9AFFD27D-5019-416D-9F39-8F58D059B903}" type="presOf" srcId="{6945E318-D817-4AE5-B8B1-9DA1996AE2A5}" destId="{1995E46B-D534-49F2-8E29-4D19AA03874A}" srcOrd="0" destOrd="0" presId="urn:microsoft.com/office/officeart/2008/layout/VerticalCurvedList"/>
    <dgm:cxn modelId="{CDC572B5-F5EC-420B-B164-EE06A51C0133}" srcId="{29C1EF1A-D697-48C9-9959-721393350775}" destId="{020162AD-AE00-4D73-9F14-567391EA1EB2}" srcOrd="3" destOrd="0" parTransId="{6EE43999-032F-4303-8F57-B1C24D19223F}" sibTransId="{6ECDC543-DA70-4846-BE3C-769069937BFE}"/>
    <dgm:cxn modelId="{C33B43BB-80B2-47DF-9D39-9E43747CE9C9}" srcId="{29C1EF1A-D697-48C9-9959-721393350775}" destId="{9AF36DED-A870-4A8A-9EC2-13020FD19D1A}" srcOrd="0" destOrd="0" parTransId="{38716010-B611-453B-AF4C-A332DB17D7AD}" sibTransId="{73209226-F53B-4333-A6DE-6CBCB2FBFC1F}"/>
    <dgm:cxn modelId="{AA2C42F9-A07E-4497-A48C-CF5211C576D1}" type="presOf" srcId="{020162AD-AE00-4D73-9F14-567391EA1EB2}" destId="{3D71665A-B593-4721-AFA3-0CAC25001011}" srcOrd="0" destOrd="0" presId="urn:microsoft.com/office/officeart/2008/layout/VerticalCurvedList"/>
    <dgm:cxn modelId="{C4459EF9-F126-4C32-AB6E-F4A8919F14F4}" srcId="{29C1EF1A-D697-48C9-9959-721393350775}" destId="{E978F202-BE8F-452B-8061-8069B311F2D9}" srcOrd="2" destOrd="0" parTransId="{C9289C0C-0AC8-41F2-9EA5-5435C53ABD59}" sibTransId="{91BF830A-FA51-4325-8120-95051A541268}"/>
    <dgm:cxn modelId="{AF0A5688-D359-4D59-8BCE-A4E32888C391}" type="presParOf" srcId="{D223419D-DED1-44B7-9019-096C919ACD1E}" destId="{0FAA1357-5EC4-4DDE-BB8E-65DF81BE6F62}" srcOrd="0" destOrd="0" presId="urn:microsoft.com/office/officeart/2008/layout/VerticalCurvedList"/>
    <dgm:cxn modelId="{FCB7419D-75BF-4AAD-9320-98FDD534A013}" type="presParOf" srcId="{0FAA1357-5EC4-4DDE-BB8E-65DF81BE6F62}" destId="{6B1F156A-19B5-481C-AB1C-6E4998A70AFD}" srcOrd="0" destOrd="0" presId="urn:microsoft.com/office/officeart/2008/layout/VerticalCurvedList"/>
    <dgm:cxn modelId="{F15BB066-2CD0-4CFE-A654-A29D01E1B657}" type="presParOf" srcId="{6B1F156A-19B5-481C-AB1C-6E4998A70AFD}" destId="{728CA613-C9B2-4013-9200-BB769D7466BE}" srcOrd="0" destOrd="0" presId="urn:microsoft.com/office/officeart/2008/layout/VerticalCurvedList"/>
    <dgm:cxn modelId="{1F45BB0D-8B8B-42B1-B085-0C5CE9777596}" type="presParOf" srcId="{6B1F156A-19B5-481C-AB1C-6E4998A70AFD}" destId="{A5628E6E-C695-4D3A-9A62-F278C49B7D86}" srcOrd="1" destOrd="0" presId="urn:microsoft.com/office/officeart/2008/layout/VerticalCurvedList"/>
    <dgm:cxn modelId="{0987130C-DDB0-49F6-B9E8-092DE9107592}" type="presParOf" srcId="{6B1F156A-19B5-481C-AB1C-6E4998A70AFD}" destId="{6BAC6BB2-CCB7-44EF-AF94-5809FDD79501}" srcOrd="2" destOrd="0" presId="urn:microsoft.com/office/officeart/2008/layout/VerticalCurvedList"/>
    <dgm:cxn modelId="{0C833AF6-9CC5-4BE9-999E-E605C0BFC50D}" type="presParOf" srcId="{6B1F156A-19B5-481C-AB1C-6E4998A70AFD}" destId="{41944CD4-64E9-4558-B990-DA38F40689D0}" srcOrd="3" destOrd="0" presId="urn:microsoft.com/office/officeart/2008/layout/VerticalCurvedList"/>
    <dgm:cxn modelId="{EB681DCD-C9C9-4938-AB37-CBB0D9CF8D27}" type="presParOf" srcId="{0FAA1357-5EC4-4DDE-BB8E-65DF81BE6F62}" destId="{9AC17001-A326-4980-8859-2E7B5997DEAE}" srcOrd="1" destOrd="0" presId="urn:microsoft.com/office/officeart/2008/layout/VerticalCurvedList"/>
    <dgm:cxn modelId="{937340FC-6CE5-4876-8FB6-F0F5F32F568D}" type="presParOf" srcId="{0FAA1357-5EC4-4DDE-BB8E-65DF81BE6F62}" destId="{EA9B2077-4F5B-41E6-9273-8E659D7832AD}" srcOrd="2" destOrd="0" presId="urn:microsoft.com/office/officeart/2008/layout/VerticalCurvedList"/>
    <dgm:cxn modelId="{04FE4E86-41F4-4526-955D-FA6A0CB120FC}" type="presParOf" srcId="{EA9B2077-4F5B-41E6-9273-8E659D7832AD}" destId="{58FAB2C7-FC3E-40D6-9CB3-7188719593F7}" srcOrd="0" destOrd="0" presId="urn:microsoft.com/office/officeart/2008/layout/VerticalCurvedList"/>
    <dgm:cxn modelId="{57D7A603-ACB8-4BFA-852A-B39C44C168E4}" type="presParOf" srcId="{0FAA1357-5EC4-4DDE-BB8E-65DF81BE6F62}" destId="{1995E46B-D534-49F2-8E29-4D19AA03874A}" srcOrd="3" destOrd="0" presId="urn:microsoft.com/office/officeart/2008/layout/VerticalCurvedList"/>
    <dgm:cxn modelId="{0589E875-11C6-431A-AEF5-52FD9CC3927D}" type="presParOf" srcId="{0FAA1357-5EC4-4DDE-BB8E-65DF81BE6F62}" destId="{5694972D-DC9C-4434-B0FB-D71395C8E482}" srcOrd="4" destOrd="0" presId="urn:microsoft.com/office/officeart/2008/layout/VerticalCurvedList"/>
    <dgm:cxn modelId="{1293CAE6-45B2-48B8-80B3-72DD87390449}" type="presParOf" srcId="{5694972D-DC9C-4434-B0FB-D71395C8E482}" destId="{7C2BFAC5-9C5C-467F-B5EC-E076B1EDDAEB}" srcOrd="0" destOrd="0" presId="urn:microsoft.com/office/officeart/2008/layout/VerticalCurvedList"/>
    <dgm:cxn modelId="{B0723A18-D803-43AA-A15D-7FB73A37ABBB}" type="presParOf" srcId="{0FAA1357-5EC4-4DDE-BB8E-65DF81BE6F62}" destId="{A6FB280A-7C2B-4E86-8D40-5E5701133204}" srcOrd="5" destOrd="0" presId="urn:microsoft.com/office/officeart/2008/layout/VerticalCurvedList"/>
    <dgm:cxn modelId="{50DF95DC-6DD6-4007-872E-429895762870}" type="presParOf" srcId="{0FAA1357-5EC4-4DDE-BB8E-65DF81BE6F62}" destId="{99074C59-7DB5-4662-8C83-AD93ACE7BA7D}" srcOrd="6" destOrd="0" presId="urn:microsoft.com/office/officeart/2008/layout/VerticalCurvedList"/>
    <dgm:cxn modelId="{8CA17A69-8649-4325-8C84-61FB5AD26490}" type="presParOf" srcId="{99074C59-7DB5-4662-8C83-AD93ACE7BA7D}" destId="{7D5821B0-8165-4EF9-9E1C-274078F0AC0E}" srcOrd="0" destOrd="0" presId="urn:microsoft.com/office/officeart/2008/layout/VerticalCurvedList"/>
    <dgm:cxn modelId="{546ADD0E-DDD6-45C2-AEF9-2961C4861402}" type="presParOf" srcId="{0FAA1357-5EC4-4DDE-BB8E-65DF81BE6F62}" destId="{3D71665A-B593-4721-AFA3-0CAC25001011}" srcOrd="7" destOrd="0" presId="urn:microsoft.com/office/officeart/2008/layout/VerticalCurvedList"/>
    <dgm:cxn modelId="{ED9F9A31-A43B-4224-88B7-D6AC78952C6B}" type="presParOf" srcId="{0FAA1357-5EC4-4DDE-BB8E-65DF81BE6F62}" destId="{F924072E-10A7-45F1-B531-F9331D3035B2}" srcOrd="8" destOrd="0" presId="urn:microsoft.com/office/officeart/2008/layout/VerticalCurvedList"/>
    <dgm:cxn modelId="{D606F48E-F558-43AB-A301-96BC382A4F98}" type="presParOf" srcId="{F924072E-10A7-45F1-B531-F9331D3035B2}" destId="{CA778FD9-74A0-4DCE-9EE7-67AA3608BA62}" srcOrd="0" destOrd="0" presId="urn:microsoft.com/office/officeart/2008/layout/VerticalCurvedList"/>
    <dgm:cxn modelId="{46FE574B-E989-4DBC-BB76-C39C1488F3F4}" type="presParOf" srcId="{0FAA1357-5EC4-4DDE-BB8E-65DF81BE6F62}" destId="{9FC74F99-AD4C-4863-85AD-B3529BEB1F60}" srcOrd="9" destOrd="0" presId="urn:microsoft.com/office/officeart/2008/layout/VerticalCurvedList"/>
    <dgm:cxn modelId="{B5B8840E-940D-431D-B2CE-523F0B9011EC}" type="presParOf" srcId="{0FAA1357-5EC4-4DDE-BB8E-65DF81BE6F62}" destId="{085EF838-313E-4A69-ADF8-889039056026}" srcOrd="10" destOrd="0" presId="urn:microsoft.com/office/officeart/2008/layout/VerticalCurvedList"/>
    <dgm:cxn modelId="{FEE5D867-8A89-4415-B7A9-60B39311018C}" type="presParOf" srcId="{085EF838-313E-4A69-ADF8-889039056026}" destId="{63C4BBD6-D247-4CB9-BDA5-B12089B0431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ED6080-2485-408B-B898-AC574B1EF160}" type="doc">
      <dgm:prSet loTypeId="urn:microsoft.com/office/officeart/2005/8/layout/pList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25E1FD-2302-43A9-80F6-F06DF195E121}">
      <dgm:prSet phldrT="[Text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2400" b="1" dirty="0"/>
            <a:t>President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2400" b="1" dirty="0"/>
            <a:t>Wilton Simpson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2400" dirty="0"/>
            <a:t>(R-Spring Hill)</a:t>
          </a:r>
        </a:p>
      </dgm:t>
    </dgm:pt>
    <dgm:pt modelId="{8E347BF7-6252-40A9-A191-C984C5A85221}" type="parTrans" cxnId="{74C71EEA-B313-4829-B708-8BC2E0233481}">
      <dgm:prSet/>
      <dgm:spPr/>
      <dgm:t>
        <a:bodyPr/>
        <a:lstStyle/>
        <a:p>
          <a:endParaRPr lang="en-US"/>
        </a:p>
      </dgm:t>
    </dgm:pt>
    <dgm:pt modelId="{01DB0537-AE9B-446C-AE1E-53739F8E855F}" type="sibTrans" cxnId="{74C71EEA-B313-4829-B708-8BC2E0233481}">
      <dgm:prSet/>
      <dgm:spPr/>
      <dgm:t>
        <a:bodyPr/>
        <a:lstStyle/>
        <a:p>
          <a:endParaRPr lang="en-US"/>
        </a:p>
      </dgm:t>
    </dgm:pt>
    <dgm:pt modelId="{EF651CEE-F855-464D-8EBE-7766F4090534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400" b="1" dirty="0"/>
            <a:t>President-Elect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400" b="1" dirty="0"/>
            <a:t>Kathleen </a:t>
          </a:r>
          <a:r>
            <a:rPr lang="en-US" sz="2400" b="1" dirty="0" err="1"/>
            <a:t>Passidomo</a:t>
          </a:r>
          <a:r>
            <a:rPr lang="en-US" sz="2400" b="1" dirty="0"/>
            <a:t>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400" dirty="0"/>
            <a:t>(R-Naples)</a:t>
          </a:r>
        </a:p>
      </dgm:t>
    </dgm:pt>
    <dgm:pt modelId="{26D85DFF-2C89-4B1F-B177-D8F3D7DCC961}" type="parTrans" cxnId="{FCACEB09-B96D-42BF-8C2E-B744B5706ECA}">
      <dgm:prSet/>
      <dgm:spPr/>
      <dgm:t>
        <a:bodyPr/>
        <a:lstStyle/>
        <a:p>
          <a:endParaRPr lang="en-US"/>
        </a:p>
      </dgm:t>
    </dgm:pt>
    <dgm:pt modelId="{32470B5B-5F27-41F7-B06C-D41A394D9A7A}" type="sibTrans" cxnId="{FCACEB09-B96D-42BF-8C2E-B744B5706ECA}">
      <dgm:prSet/>
      <dgm:spPr/>
      <dgm:t>
        <a:bodyPr/>
        <a:lstStyle/>
        <a:p>
          <a:endParaRPr lang="en-US"/>
        </a:p>
      </dgm:t>
    </dgm:pt>
    <dgm:pt modelId="{AE48BE72-F909-4F49-AA78-57AA212537F9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400" b="1" dirty="0"/>
            <a:t>Minority Leader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400" b="1" dirty="0"/>
            <a:t>Gary Farmer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400" dirty="0"/>
            <a:t>(D-Fort Lauderdale)</a:t>
          </a:r>
        </a:p>
      </dgm:t>
    </dgm:pt>
    <dgm:pt modelId="{370475D0-B6E2-4158-88AD-FBBDF0C89EA1}" type="parTrans" cxnId="{CAC909B4-BC23-46C1-8EF9-2AA18855A233}">
      <dgm:prSet/>
      <dgm:spPr/>
      <dgm:t>
        <a:bodyPr/>
        <a:lstStyle/>
        <a:p>
          <a:endParaRPr lang="en-US"/>
        </a:p>
      </dgm:t>
    </dgm:pt>
    <dgm:pt modelId="{3169DB7B-3D0C-427E-8F2D-4A2E63D1E042}" type="sibTrans" cxnId="{CAC909B4-BC23-46C1-8EF9-2AA18855A233}">
      <dgm:prSet/>
      <dgm:spPr/>
      <dgm:t>
        <a:bodyPr/>
        <a:lstStyle/>
        <a:p>
          <a:endParaRPr lang="en-US"/>
        </a:p>
      </dgm:t>
    </dgm:pt>
    <dgm:pt modelId="{E9B00CA5-4FE6-409E-BDBD-2D0C0D62A79A}" type="pres">
      <dgm:prSet presAssocID="{27ED6080-2485-408B-B898-AC574B1EF160}" presName="Name0" presStyleCnt="0">
        <dgm:presLayoutVars>
          <dgm:dir/>
          <dgm:resizeHandles val="exact"/>
        </dgm:presLayoutVars>
      </dgm:prSet>
      <dgm:spPr/>
    </dgm:pt>
    <dgm:pt modelId="{64806D94-9D3F-4B19-859C-B54AB6FC1D06}" type="pres">
      <dgm:prSet presAssocID="{1B25E1FD-2302-43A9-80F6-F06DF195E121}" presName="compNode" presStyleCnt="0"/>
      <dgm:spPr/>
    </dgm:pt>
    <dgm:pt modelId="{15534777-26C5-4C0E-BB35-1A57DF96A0A8}" type="pres">
      <dgm:prSet presAssocID="{1B25E1FD-2302-43A9-80F6-F06DF195E121}" presName="pictRect" presStyleLbl="node1" presStyleIdx="0" presStyleCnt="3"/>
      <dgm:spPr>
        <a:blipFill dpi="0" rotWithShape="1">
          <a:blip xmlns:r="http://schemas.openxmlformats.org/officeDocument/2006/relationships" r:embed="rId1"/>
          <a:srcRect/>
          <a:stretch>
            <a:fillRect l="320" t="-25628" r="-320" b="-76372"/>
          </a:stretch>
        </a:blipFill>
      </dgm:spPr>
    </dgm:pt>
    <dgm:pt modelId="{99F44972-AACA-48D7-A22D-6207F03686A3}" type="pres">
      <dgm:prSet presAssocID="{1B25E1FD-2302-43A9-80F6-F06DF195E121}" presName="textRect" presStyleLbl="revTx" presStyleIdx="0" presStyleCnt="3">
        <dgm:presLayoutVars>
          <dgm:bulletEnabled val="1"/>
        </dgm:presLayoutVars>
      </dgm:prSet>
      <dgm:spPr/>
    </dgm:pt>
    <dgm:pt modelId="{FA9536CC-4589-4E7E-BCDF-C4ECD4FE2C5A}" type="pres">
      <dgm:prSet presAssocID="{01DB0537-AE9B-446C-AE1E-53739F8E855F}" presName="sibTrans" presStyleLbl="sibTrans2D1" presStyleIdx="0" presStyleCnt="0"/>
      <dgm:spPr/>
    </dgm:pt>
    <dgm:pt modelId="{417F4EC9-2F55-4AA2-AD55-31FF10D6095E}" type="pres">
      <dgm:prSet presAssocID="{EF651CEE-F855-464D-8EBE-7766F4090534}" presName="compNode" presStyleCnt="0"/>
      <dgm:spPr/>
    </dgm:pt>
    <dgm:pt modelId="{FCF845FD-C1F8-4FC2-AAD6-303A9C11757A}" type="pres">
      <dgm:prSet presAssocID="{EF651CEE-F855-464D-8EBE-7766F4090534}" presName="pictRect" presStyleLbl="node1" presStyleIdx="1" presStyleCnt="3"/>
      <dgm:spPr>
        <a:blipFill dpi="0" rotWithShape="1">
          <a:blip xmlns:r="http://schemas.openxmlformats.org/officeDocument/2006/relationships" r:embed="rId2"/>
          <a:srcRect/>
          <a:stretch>
            <a:fillRect l="13105" t="-6762" r="8677" b="-60626"/>
          </a:stretch>
        </a:blipFill>
      </dgm:spPr>
    </dgm:pt>
    <dgm:pt modelId="{A58E139E-3921-45B8-B28C-1AC70B51F539}" type="pres">
      <dgm:prSet presAssocID="{EF651CEE-F855-464D-8EBE-7766F4090534}" presName="textRect" presStyleLbl="revTx" presStyleIdx="1" presStyleCnt="3">
        <dgm:presLayoutVars>
          <dgm:bulletEnabled val="1"/>
        </dgm:presLayoutVars>
      </dgm:prSet>
      <dgm:spPr/>
    </dgm:pt>
    <dgm:pt modelId="{45BF8ACC-2DDE-469E-BD55-50D722036384}" type="pres">
      <dgm:prSet presAssocID="{32470B5B-5F27-41F7-B06C-D41A394D9A7A}" presName="sibTrans" presStyleLbl="sibTrans2D1" presStyleIdx="0" presStyleCnt="0"/>
      <dgm:spPr/>
    </dgm:pt>
    <dgm:pt modelId="{33581EC1-61BE-4456-9E90-1FF045099033}" type="pres">
      <dgm:prSet presAssocID="{AE48BE72-F909-4F49-AA78-57AA212537F9}" presName="compNode" presStyleCnt="0"/>
      <dgm:spPr/>
    </dgm:pt>
    <dgm:pt modelId="{E8C87941-14FC-45C4-A247-94F991E83FA0}" type="pres">
      <dgm:prSet presAssocID="{AE48BE72-F909-4F49-AA78-57AA212537F9}" presName="pictRect" presStyleLbl="node1" presStyleIdx="2" presStyleCnt="3"/>
      <dgm:spPr>
        <a:blipFill dpi="0" rotWithShape="1">
          <a:blip xmlns:r="http://schemas.openxmlformats.org/officeDocument/2006/relationships" r:embed="rId3"/>
          <a:srcRect/>
          <a:stretch>
            <a:fillRect l="4662" t="-10094" r="3836" b="-74740"/>
          </a:stretch>
        </a:blipFill>
      </dgm:spPr>
    </dgm:pt>
    <dgm:pt modelId="{4FF9456E-60FC-46BC-89F7-35D136D860E0}" type="pres">
      <dgm:prSet presAssocID="{AE48BE72-F909-4F49-AA78-57AA212537F9}" presName="textRect" presStyleLbl="revTx" presStyleIdx="2" presStyleCnt="3">
        <dgm:presLayoutVars>
          <dgm:bulletEnabled val="1"/>
        </dgm:presLayoutVars>
      </dgm:prSet>
      <dgm:spPr/>
    </dgm:pt>
  </dgm:ptLst>
  <dgm:cxnLst>
    <dgm:cxn modelId="{FCACEB09-B96D-42BF-8C2E-B744B5706ECA}" srcId="{27ED6080-2485-408B-B898-AC574B1EF160}" destId="{EF651CEE-F855-464D-8EBE-7766F4090534}" srcOrd="1" destOrd="0" parTransId="{26D85DFF-2C89-4B1F-B177-D8F3D7DCC961}" sibTransId="{32470B5B-5F27-41F7-B06C-D41A394D9A7A}"/>
    <dgm:cxn modelId="{7295372D-A9B7-4703-8545-45F127DF60B7}" type="presOf" srcId="{1B25E1FD-2302-43A9-80F6-F06DF195E121}" destId="{99F44972-AACA-48D7-A22D-6207F03686A3}" srcOrd="0" destOrd="0" presId="urn:microsoft.com/office/officeart/2005/8/layout/pList1"/>
    <dgm:cxn modelId="{74A5E132-3F55-4E4D-A051-71480E3B94F0}" type="presOf" srcId="{27ED6080-2485-408B-B898-AC574B1EF160}" destId="{E9B00CA5-4FE6-409E-BDBD-2D0C0D62A79A}" srcOrd="0" destOrd="0" presId="urn:microsoft.com/office/officeart/2005/8/layout/pList1"/>
    <dgm:cxn modelId="{787CF942-970E-415A-A0BD-DA0CED492A76}" type="presOf" srcId="{EF651CEE-F855-464D-8EBE-7766F4090534}" destId="{A58E139E-3921-45B8-B28C-1AC70B51F539}" srcOrd="0" destOrd="0" presId="urn:microsoft.com/office/officeart/2005/8/layout/pList1"/>
    <dgm:cxn modelId="{0EA176AA-AA4F-4B3D-951B-D64E25F34A59}" type="presOf" srcId="{32470B5B-5F27-41F7-B06C-D41A394D9A7A}" destId="{45BF8ACC-2DDE-469E-BD55-50D722036384}" srcOrd="0" destOrd="0" presId="urn:microsoft.com/office/officeart/2005/8/layout/pList1"/>
    <dgm:cxn modelId="{CAC909B4-BC23-46C1-8EF9-2AA18855A233}" srcId="{27ED6080-2485-408B-B898-AC574B1EF160}" destId="{AE48BE72-F909-4F49-AA78-57AA212537F9}" srcOrd="2" destOrd="0" parTransId="{370475D0-B6E2-4158-88AD-FBBDF0C89EA1}" sibTransId="{3169DB7B-3D0C-427E-8F2D-4A2E63D1E042}"/>
    <dgm:cxn modelId="{5052FFB8-BF6D-4A85-BB11-388E2E36C222}" type="presOf" srcId="{01DB0537-AE9B-446C-AE1E-53739F8E855F}" destId="{FA9536CC-4589-4E7E-BCDF-C4ECD4FE2C5A}" srcOrd="0" destOrd="0" presId="urn:microsoft.com/office/officeart/2005/8/layout/pList1"/>
    <dgm:cxn modelId="{1A4256E7-A446-4F7C-8ED3-9D804AEB53CD}" type="presOf" srcId="{AE48BE72-F909-4F49-AA78-57AA212537F9}" destId="{4FF9456E-60FC-46BC-89F7-35D136D860E0}" srcOrd="0" destOrd="0" presId="urn:microsoft.com/office/officeart/2005/8/layout/pList1"/>
    <dgm:cxn modelId="{74C71EEA-B313-4829-B708-8BC2E0233481}" srcId="{27ED6080-2485-408B-B898-AC574B1EF160}" destId="{1B25E1FD-2302-43A9-80F6-F06DF195E121}" srcOrd="0" destOrd="0" parTransId="{8E347BF7-6252-40A9-A191-C984C5A85221}" sibTransId="{01DB0537-AE9B-446C-AE1E-53739F8E855F}"/>
    <dgm:cxn modelId="{AA5BA51C-F5F9-47B8-BDD5-2588A1AC4DC9}" type="presParOf" srcId="{E9B00CA5-4FE6-409E-BDBD-2D0C0D62A79A}" destId="{64806D94-9D3F-4B19-859C-B54AB6FC1D06}" srcOrd="0" destOrd="0" presId="urn:microsoft.com/office/officeart/2005/8/layout/pList1"/>
    <dgm:cxn modelId="{40C426A2-B62B-4D15-BA67-50E51929265C}" type="presParOf" srcId="{64806D94-9D3F-4B19-859C-B54AB6FC1D06}" destId="{15534777-26C5-4C0E-BB35-1A57DF96A0A8}" srcOrd="0" destOrd="0" presId="urn:microsoft.com/office/officeart/2005/8/layout/pList1"/>
    <dgm:cxn modelId="{017B6DBA-3927-42EF-A063-C55AEFB312C5}" type="presParOf" srcId="{64806D94-9D3F-4B19-859C-B54AB6FC1D06}" destId="{99F44972-AACA-48D7-A22D-6207F03686A3}" srcOrd="1" destOrd="0" presId="urn:microsoft.com/office/officeart/2005/8/layout/pList1"/>
    <dgm:cxn modelId="{809B1F5A-A633-4E3B-9A0A-8C4721D24663}" type="presParOf" srcId="{E9B00CA5-4FE6-409E-BDBD-2D0C0D62A79A}" destId="{FA9536CC-4589-4E7E-BCDF-C4ECD4FE2C5A}" srcOrd="1" destOrd="0" presId="urn:microsoft.com/office/officeart/2005/8/layout/pList1"/>
    <dgm:cxn modelId="{E4FE5394-0454-4450-A072-C846A756A718}" type="presParOf" srcId="{E9B00CA5-4FE6-409E-BDBD-2D0C0D62A79A}" destId="{417F4EC9-2F55-4AA2-AD55-31FF10D6095E}" srcOrd="2" destOrd="0" presId="urn:microsoft.com/office/officeart/2005/8/layout/pList1"/>
    <dgm:cxn modelId="{13A0D97D-72F8-403E-B797-72FEFD230389}" type="presParOf" srcId="{417F4EC9-2F55-4AA2-AD55-31FF10D6095E}" destId="{FCF845FD-C1F8-4FC2-AAD6-303A9C11757A}" srcOrd="0" destOrd="0" presId="urn:microsoft.com/office/officeart/2005/8/layout/pList1"/>
    <dgm:cxn modelId="{E5517027-5BE6-4C9B-8941-CFF2E83CDBEE}" type="presParOf" srcId="{417F4EC9-2F55-4AA2-AD55-31FF10D6095E}" destId="{A58E139E-3921-45B8-B28C-1AC70B51F539}" srcOrd="1" destOrd="0" presId="urn:microsoft.com/office/officeart/2005/8/layout/pList1"/>
    <dgm:cxn modelId="{6A8B3D0B-9E92-4A88-97ED-9AB119DF636E}" type="presParOf" srcId="{E9B00CA5-4FE6-409E-BDBD-2D0C0D62A79A}" destId="{45BF8ACC-2DDE-469E-BD55-50D722036384}" srcOrd="3" destOrd="0" presId="urn:microsoft.com/office/officeart/2005/8/layout/pList1"/>
    <dgm:cxn modelId="{D55FA15C-0C60-4D6C-8D7B-902787AD881C}" type="presParOf" srcId="{E9B00CA5-4FE6-409E-BDBD-2D0C0D62A79A}" destId="{33581EC1-61BE-4456-9E90-1FF045099033}" srcOrd="4" destOrd="0" presId="urn:microsoft.com/office/officeart/2005/8/layout/pList1"/>
    <dgm:cxn modelId="{7C69EFC5-D3E9-4E3F-A180-4861F0E85879}" type="presParOf" srcId="{33581EC1-61BE-4456-9E90-1FF045099033}" destId="{E8C87941-14FC-45C4-A247-94F991E83FA0}" srcOrd="0" destOrd="0" presId="urn:microsoft.com/office/officeart/2005/8/layout/pList1"/>
    <dgm:cxn modelId="{3E0CE6C7-1464-41AB-88F5-E7E7D64E8C31}" type="presParOf" srcId="{33581EC1-61BE-4456-9E90-1FF045099033}" destId="{4FF9456E-60FC-46BC-89F7-35D136D860E0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9CC569-DC7F-4133-B42E-0AA7D23E6D82}" type="doc">
      <dgm:prSet loTypeId="urn:microsoft.com/office/officeart/2005/8/layout/pList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7B4CE4-398A-43E1-838C-F4DFF0C1BB95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/>
            <a:t>Speaker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/>
            <a:t>Chris </a:t>
          </a:r>
          <a:r>
            <a:rPr lang="en-US" sz="1600" dirty="0" err="1"/>
            <a:t>Sprowls</a:t>
          </a:r>
          <a:r>
            <a:rPr lang="en-US" sz="1600" dirty="0"/>
            <a:t>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/>
            <a:t>(R-Clearwater)</a:t>
          </a:r>
        </a:p>
      </dgm:t>
    </dgm:pt>
    <dgm:pt modelId="{DE1A15EF-E1A2-4DB9-9CAE-467E64A60B6F}" type="parTrans" cxnId="{E8CEF38D-ACEE-438E-A026-95C8F4909CF5}">
      <dgm:prSet/>
      <dgm:spPr/>
      <dgm:t>
        <a:bodyPr/>
        <a:lstStyle/>
        <a:p>
          <a:endParaRPr lang="en-US" sz="1600"/>
        </a:p>
      </dgm:t>
    </dgm:pt>
    <dgm:pt modelId="{756F4A20-60A3-4811-9335-B927B224834A}" type="sibTrans" cxnId="{E8CEF38D-ACEE-438E-A026-95C8F4909CF5}">
      <dgm:prSet/>
      <dgm:spPr/>
      <dgm:t>
        <a:bodyPr/>
        <a:lstStyle/>
        <a:p>
          <a:endParaRPr lang="en-US" sz="1600"/>
        </a:p>
      </dgm:t>
    </dgm:pt>
    <dgm:pt modelId="{FAA07F01-A35D-44AE-8112-6D681BD1CDEB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/>
            <a:t>Representative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/>
            <a:t>Paul Renner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/>
            <a:t>(R-Palm Coast)</a:t>
          </a:r>
        </a:p>
      </dgm:t>
    </dgm:pt>
    <dgm:pt modelId="{FB20E327-9B41-45A4-AE55-4A2347753CB7}" type="parTrans" cxnId="{EEB6FD2F-5351-49C5-A693-7C53BC18AB7C}">
      <dgm:prSet/>
      <dgm:spPr/>
      <dgm:t>
        <a:bodyPr/>
        <a:lstStyle/>
        <a:p>
          <a:endParaRPr lang="en-US" sz="1600"/>
        </a:p>
      </dgm:t>
    </dgm:pt>
    <dgm:pt modelId="{CB401D5D-C4EA-4132-ADB1-1EA12FE90352}" type="sibTrans" cxnId="{EEB6FD2F-5351-49C5-A693-7C53BC18AB7C}">
      <dgm:prSet/>
      <dgm:spPr/>
      <dgm:t>
        <a:bodyPr/>
        <a:lstStyle/>
        <a:p>
          <a:endParaRPr lang="en-US" sz="1600"/>
        </a:p>
      </dgm:t>
    </dgm:pt>
    <dgm:pt modelId="{21DDEEF0-73D6-4302-AA77-8EDD5950C3A1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/>
            <a:t>Representative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/>
            <a:t> Danny Perez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/>
            <a:t>(R-Miami)</a:t>
          </a:r>
        </a:p>
      </dgm:t>
    </dgm:pt>
    <dgm:pt modelId="{95BBE29D-F92E-455F-B711-B50B70F2CBBF}" type="parTrans" cxnId="{097A49CB-416A-4597-AC3A-9455864100FA}">
      <dgm:prSet/>
      <dgm:spPr/>
      <dgm:t>
        <a:bodyPr/>
        <a:lstStyle/>
        <a:p>
          <a:endParaRPr lang="en-US" sz="1600"/>
        </a:p>
      </dgm:t>
    </dgm:pt>
    <dgm:pt modelId="{E16104DC-4E7B-40E4-90EA-7BDEA54BB8EC}" type="sibTrans" cxnId="{097A49CB-416A-4597-AC3A-9455864100FA}">
      <dgm:prSet/>
      <dgm:spPr/>
      <dgm:t>
        <a:bodyPr/>
        <a:lstStyle/>
        <a:p>
          <a:endParaRPr lang="en-US" sz="1600"/>
        </a:p>
      </dgm:t>
    </dgm:pt>
    <dgm:pt modelId="{E87635DB-6FDB-4DC9-8A78-D0F177772CDB}" type="pres">
      <dgm:prSet presAssocID="{759CC569-DC7F-4133-B42E-0AA7D23E6D82}" presName="Name0" presStyleCnt="0">
        <dgm:presLayoutVars>
          <dgm:dir/>
          <dgm:resizeHandles val="exact"/>
        </dgm:presLayoutVars>
      </dgm:prSet>
      <dgm:spPr/>
    </dgm:pt>
    <dgm:pt modelId="{8A97886C-918F-45B8-950C-E6208C273EF6}" type="pres">
      <dgm:prSet presAssocID="{217B4CE4-398A-43E1-838C-F4DFF0C1BB95}" presName="compNode" presStyleCnt="0"/>
      <dgm:spPr/>
    </dgm:pt>
    <dgm:pt modelId="{3E63141B-779E-4CF5-86D0-CE37B93C3C25}" type="pres">
      <dgm:prSet presAssocID="{217B4CE4-398A-43E1-838C-F4DFF0C1BB95}" presName="pictRect" presStyleLbl="node1" presStyleIdx="0" presStyleCnt="3"/>
      <dgm:spPr>
        <a:blipFill dpi="0" rotWithShape="1">
          <a:blip xmlns:r="http://schemas.openxmlformats.org/officeDocument/2006/relationships" r:embed="rId1"/>
          <a:srcRect/>
          <a:stretch>
            <a:fillRect l="497" t="-20817" r="-497" b="-73183"/>
          </a:stretch>
        </a:blipFill>
      </dgm:spPr>
    </dgm:pt>
    <dgm:pt modelId="{97786DB6-0CE5-446A-BA55-009AA9BEB2C8}" type="pres">
      <dgm:prSet presAssocID="{217B4CE4-398A-43E1-838C-F4DFF0C1BB95}" presName="textRect" presStyleLbl="revTx" presStyleIdx="0" presStyleCnt="3">
        <dgm:presLayoutVars>
          <dgm:bulletEnabled val="1"/>
        </dgm:presLayoutVars>
      </dgm:prSet>
      <dgm:spPr/>
    </dgm:pt>
    <dgm:pt modelId="{24D43779-6BB9-420D-B15B-B4527460CA42}" type="pres">
      <dgm:prSet presAssocID="{756F4A20-60A3-4811-9335-B927B224834A}" presName="sibTrans" presStyleLbl="sibTrans2D1" presStyleIdx="0" presStyleCnt="0"/>
      <dgm:spPr/>
    </dgm:pt>
    <dgm:pt modelId="{7A3CB8D8-3F53-49A1-BA73-468857BAC3A2}" type="pres">
      <dgm:prSet presAssocID="{FAA07F01-A35D-44AE-8112-6D681BD1CDEB}" presName="compNode" presStyleCnt="0"/>
      <dgm:spPr/>
    </dgm:pt>
    <dgm:pt modelId="{AE619185-223C-4F4D-A0CB-D08AEB213557}" type="pres">
      <dgm:prSet presAssocID="{FAA07F01-A35D-44AE-8112-6D681BD1CDEB}" presName="pictRect" presStyleLbl="node1" presStyleIdx="1" presStyleCnt="3"/>
      <dgm:spPr>
        <a:blipFill dpi="0" rotWithShape="1">
          <a:blip xmlns:r="http://schemas.openxmlformats.org/officeDocument/2006/relationships" r:embed="rId2"/>
          <a:srcRect/>
          <a:stretch>
            <a:fillRect l="3295" t="-13816" r="-3295" b="-80184"/>
          </a:stretch>
        </a:blipFill>
      </dgm:spPr>
    </dgm:pt>
    <dgm:pt modelId="{EDF89785-62B2-4F89-AE8E-AE7CC1BA9DD4}" type="pres">
      <dgm:prSet presAssocID="{FAA07F01-A35D-44AE-8112-6D681BD1CDEB}" presName="textRect" presStyleLbl="revTx" presStyleIdx="1" presStyleCnt="3">
        <dgm:presLayoutVars>
          <dgm:bulletEnabled val="1"/>
        </dgm:presLayoutVars>
      </dgm:prSet>
      <dgm:spPr/>
    </dgm:pt>
    <dgm:pt modelId="{40126554-D6CB-44B2-848C-2A8CB1637C41}" type="pres">
      <dgm:prSet presAssocID="{CB401D5D-C4EA-4132-ADB1-1EA12FE90352}" presName="sibTrans" presStyleLbl="sibTrans2D1" presStyleIdx="0" presStyleCnt="0"/>
      <dgm:spPr/>
    </dgm:pt>
    <dgm:pt modelId="{AC9D2C1D-1987-4645-B036-64F904590EFF}" type="pres">
      <dgm:prSet presAssocID="{21DDEEF0-73D6-4302-AA77-8EDD5950C3A1}" presName="compNode" presStyleCnt="0"/>
      <dgm:spPr/>
    </dgm:pt>
    <dgm:pt modelId="{44653672-8275-469D-8954-898EB348A92E}" type="pres">
      <dgm:prSet presAssocID="{21DDEEF0-73D6-4302-AA77-8EDD5950C3A1}" presName="pictRect" presStyleLbl="node1" presStyleIdx="2" presStyleCnt="3"/>
      <dgm:spPr>
        <a:blipFill dpi="0" rotWithShape="1">
          <a:blip xmlns:r="http://schemas.openxmlformats.org/officeDocument/2006/relationships" r:embed="rId3"/>
          <a:srcRect/>
          <a:stretch>
            <a:fillRect l="497" t="-22818" r="-497" b="-73182"/>
          </a:stretch>
        </a:blipFill>
      </dgm:spPr>
    </dgm:pt>
    <dgm:pt modelId="{DF7FB312-4C03-42D9-8F35-5D6CE8065726}" type="pres">
      <dgm:prSet presAssocID="{21DDEEF0-73D6-4302-AA77-8EDD5950C3A1}" presName="textRect" presStyleLbl="revTx" presStyleIdx="2" presStyleCnt="3">
        <dgm:presLayoutVars>
          <dgm:bulletEnabled val="1"/>
        </dgm:presLayoutVars>
      </dgm:prSet>
      <dgm:spPr/>
    </dgm:pt>
  </dgm:ptLst>
  <dgm:cxnLst>
    <dgm:cxn modelId="{EEB6FD2F-5351-49C5-A693-7C53BC18AB7C}" srcId="{759CC569-DC7F-4133-B42E-0AA7D23E6D82}" destId="{FAA07F01-A35D-44AE-8112-6D681BD1CDEB}" srcOrd="1" destOrd="0" parTransId="{FB20E327-9B41-45A4-AE55-4A2347753CB7}" sibTransId="{CB401D5D-C4EA-4132-ADB1-1EA12FE90352}"/>
    <dgm:cxn modelId="{E72AE15B-A131-4551-B899-BB269E4052A0}" type="presOf" srcId="{756F4A20-60A3-4811-9335-B927B224834A}" destId="{24D43779-6BB9-420D-B15B-B4527460CA42}" srcOrd="0" destOrd="0" presId="urn:microsoft.com/office/officeart/2005/8/layout/pList1"/>
    <dgm:cxn modelId="{18D0B360-7868-4899-8214-C7E01B95B720}" type="presOf" srcId="{21DDEEF0-73D6-4302-AA77-8EDD5950C3A1}" destId="{DF7FB312-4C03-42D9-8F35-5D6CE8065726}" srcOrd="0" destOrd="0" presId="urn:microsoft.com/office/officeart/2005/8/layout/pList1"/>
    <dgm:cxn modelId="{9F3A244F-8479-43E5-8C80-29A266CC081B}" type="presOf" srcId="{217B4CE4-398A-43E1-838C-F4DFF0C1BB95}" destId="{97786DB6-0CE5-446A-BA55-009AA9BEB2C8}" srcOrd="0" destOrd="0" presId="urn:microsoft.com/office/officeart/2005/8/layout/pList1"/>
    <dgm:cxn modelId="{9CBFC980-1734-4A11-B588-54CCC1BAD2C5}" type="presOf" srcId="{CB401D5D-C4EA-4132-ADB1-1EA12FE90352}" destId="{40126554-D6CB-44B2-848C-2A8CB1637C41}" srcOrd="0" destOrd="0" presId="urn:microsoft.com/office/officeart/2005/8/layout/pList1"/>
    <dgm:cxn modelId="{E8CEF38D-ACEE-438E-A026-95C8F4909CF5}" srcId="{759CC569-DC7F-4133-B42E-0AA7D23E6D82}" destId="{217B4CE4-398A-43E1-838C-F4DFF0C1BB95}" srcOrd="0" destOrd="0" parTransId="{DE1A15EF-E1A2-4DB9-9CAE-467E64A60B6F}" sibTransId="{756F4A20-60A3-4811-9335-B927B224834A}"/>
    <dgm:cxn modelId="{A14F0694-1C10-47CD-B435-17937F9B9A1D}" type="presOf" srcId="{759CC569-DC7F-4133-B42E-0AA7D23E6D82}" destId="{E87635DB-6FDB-4DC9-8A78-D0F177772CDB}" srcOrd="0" destOrd="0" presId="urn:microsoft.com/office/officeart/2005/8/layout/pList1"/>
    <dgm:cxn modelId="{9FCB0A99-A957-4CF2-A3EC-EA76CC86188C}" type="presOf" srcId="{FAA07F01-A35D-44AE-8112-6D681BD1CDEB}" destId="{EDF89785-62B2-4F89-AE8E-AE7CC1BA9DD4}" srcOrd="0" destOrd="0" presId="urn:microsoft.com/office/officeart/2005/8/layout/pList1"/>
    <dgm:cxn modelId="{097A49CB-416A-4597-AC3A-9455864100FA}" srcId="{759CC569-DC7F-4133-B42E-0AA7D23E6D82}" destId="{21DDEEF0-73D6-4302-AA77-8EDD5950C3A1}" srcOrd="2" destOrd="0" parTransId="{95BBE29D-F92E-455F-B711-B50B70F2CBBF}" sibTransId="{E16104DC-4E7B-40E4-90EA-7BDEA54BB8EC}"/>
    <dgm:cxn modelId="{E5ABABF5-76AF-4977-A992-9D1E50318E65}" type="presParOf" srcId="{E87635DB-6FDB-4DC9-8A78-D0F177772CDB}" destId="{8A97886C-918F-45B8-950C-E6208C273EF6}" srcOrd="0" destOrd="0" presId="urn:microsoft.com/office/officeart/2005/8/layout/pList1"/>
    <dgm:cxn modelId="{3C3CF5D5-36AE-458E-A88C-835A31E144E3}" type="presParOf" srcId="{8A97886C-918F-45B8-950C-E6208C273EF6}" destId="{3E63141B-779E-4CF5-86D0-CE37B93C3C25}" srcOrd="0" destOrd="0" presId="urn:microsoft.com/office/officeart/2005/8/layout/pList1"/>
    <dgm:cxn modelId="{BC0CA218-2842-4EB1-8197-FFFEACCC778F}" type="presParOf" srcId="{8A97886C-918F-45B8-950C-E6208C273EF6}" destId="{97786DB6-0CE5-446A-BA55-009AA9BEB2C8}" srcOrd="1" destOrd="0" presId="urn:microsoft.com/office/officeart/2005/8/layout/pList1"/>
    <dgm:cxn modelId="{AA0AF35D-BF2E-4509-8516-9F9B4E384819}" type="presParOf" srcId="{E87635DB-6FDB-4DC9-8A78-D0F177772CDB}" destId="{24D43779-6BB9-420D-B15B-B4527460CA42}" srcOrd="1" destOrd="0" presId="urn:microsoft.com/office/officeart/2005/8/layout/pList1"/>
    <dgm:cxn modelId="{3D1E64A8-D4AA-4753-95CE-80EEAF534B8F}" type="presParOf" srcId="{E87635DB-6FDB-4DC9-8A78-D0F177772CDB}" destId="{7A3CB8D8-3F53-49A1-BA73-468857BAC3A2}" srcOrd="2" destOrd="0" presId="urn:microsoft.com/office/officeart/2005/8/layout/pList1"/>
    <dgm:cxn modelId="{09536B61-DE0D-46C9-B225-353F99A30F96}" type="presParOf" srcId="{7A3CB8D8-3F53-49A1-BA73-468857BAC3A2}" destId="{AE619185-223C-4F4D-A0CB-D08AEB213557}" srcOrd="0" destOrd="0" presId="urn:microsoft.com/office/officeart/2005/8/layout/pList1"/>
    <dgm:cxn modelId="{9B9BFA1D-4A51-4108-A525-128E8FAC4524}" type="presParOf" srcId="{7A3CB8D8-3F53-49A1-BA73-468857BAC3A2}" destId="{EDF89785-62B2-4F89-AE8E-AE7CC1BA9DD4}" srcOrd="1" destOrd="0" presId="urn:microsoft.com/office/officeart/2005/8/layout/pList1"/>
    <dgm:cxn modelId="{C2763564-DB74-4AD6-BA0A-AD545A7702F3}" type="presParOf" srcId="{E87635DB-6FDB-4DC9-8A78-D0F177772CDB}" destId="{40126554-D6CB-44B2-848C-2A8CB1637C41}" srcOrd="3" destOrd="0" presId="urn:microsoft.com/office/officeart/2005/8/layout/pList1"/>
    <dgm:cxn modelId="{FAF82C2C-3FBD-4F2C-9EF3-DB2A55908131}" type="presParOf" srcId="{E87635DB-6FDB-4DC9-8A78-D0F177772CDB}" destId="{AC9D2C1D-1987-4645-B036-64F904590EFF}" srcOrd="4" destOrd="0" presId="urn:microsoft.com/office/officeart/2005/8/layout/pList1"/>
    <dgm:cxn modelId="{80EEF754-A061-4481-A4FF-4C5954782868}" type="presParOf" srcId="{AC9D2C1D-1987-4645-B036-64F904590EFF}" destId="{44653672-8275-469D-8954-898EB348A92E}" srcOrd="0" destOrd="0" presId="urn:microsoft.com/office/officeart/2005/8/layout/pList1"/>
    <dgm:cxn modelId="{E85408BB-C8DA-4A08-B0B9-DF06D714AF08}" type="presParOf" srcId="{AC9D2C1D-1987-4645-B036-64F904590EFF}" destId="{DF7FB312-4C03-42D9-8F35-5D6CE8065726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347BBC8-D915-4FA2-A186-CC9B01811640}" type="doc">
      <dgm:prSet loTypeId="urn:microsoft.com/office/officeart/2005/8/layout/pList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B9C060-A660-4F45-857C-E56B19EFA9A1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/>
            <a:t>Representative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/>
            <a:t>Evan </a:t>
          </a:r>
          <a:r>
            <a:rPr lang="en-US" sz="1600" dirty="0" err="1"/>
            <a:t>Jenne</a:t>
          </a:r>
          <a:r>
            <a:rPr lang="en-US" sz="1600" dirty="0"/>
            <a:t>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/>
            <a:t>(D-Hollywood)</a:t>
          </a:r>
        </a:p>
      </dgm:t>
    </dgm:pt>
    <dgm:pt modelId="{9BC377CF-935D-48AC-80AB-3253A632814C}" type="parTrans" cxnId="{5F23A1EB-64E0-4D9A-82EC-31E50619E1E9}">
      <dgm:prSet/>
      <dgm:spPr/>
      <dgm:t>
        <a:bodyPr/>
        <a:lstStyle/>
        <a:p>
          <a:endParaRPr lang="en-US" sz="1600"/>
        </a:p>
      </dgm:t>
    </dgm:pt>
    <dgm:pt modelId="{225DFC6F-3A50-400B-8144-C4CAFF657AEA}" type="sibTrans" cxnId="{5F23A1EB-64E0-4D9A-82EC-31E50619E1E9}">
      <dgm:prSet/>
      <dgm:spPr/>
      <dgm:t>
        <a:bodyPr/>
        <a:lstStyle/>
        <a:p>
          <a:endParaRPr lang="en-US" sz="1600"/>
        </a:p>
      </dgm:t>
    </dgm:pt>
    <dgm:pt modelId="{BD0C96CC-AA21-4DBD-97DF-A3D6BB12DBA9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/>
            <a:t>Representative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/>
            <a:t>Bobby DuBose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/>
            <a:t>(D-Fort Lauderdale)</a:t>
          </a:r>
        </a:p>
      </dgm:t>
    </dgm:pt>
    <dgm:pt modelId="{8B019CB7-9436-449E-8ADF-1E1F61D6CB20}" type="parTrans" cxnId="{2E39E027-B0DF-4553-A38C-63E44E8BC871}">
      <dgm:prSet/>
      <dgm:spPr/>
      <dgm:t>
        <a:bodyPr/>
        <a:lstStyle/>
        <a:p>
          <a:endParaRPr lang="en-US" sz="1600"/>
        </a:p>
      </dgm:t>
    </dgm:pt>
    <dgm:pt modelId="{6BD389BC-E7AC-4263-989A-435DEA32497C}" type="sibTrans" cxnId="{2E39E027-B0DF-4553-A38C-63E44E8BC871}">
      <dgm:prSet/>
      <dgm:spPr/>
      <dgm:t>
        <a:bodyPr/>
        <a:lstStyle/>
        <a:p>
          <a:endParaRPr lang="en-US" sz="1600"/>
        </a:p>
      </dgm:t>
    </dgm:pt>
    <dgm:pt modelId="{1440B976-8AC6-4419-B0AE-319C4CE5DC9E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/>
            <a:t>Representative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/>
            <a:t>Ben Diamond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/>
            <a:t>(D-St. Petersburg)</a:t>
          </a:r>
        </a:p>
      </dgm:t>
    </dgm:pt>
    <dgm:pt modelId="{D4200316-0B0E-4606-A0F2-AB9F7CE90B1E}" type="parTrans" cxnId="{47874009-2F3D-4423-ACF0-40E9F8CBFFD6}">
      <dgm:prSet/>
      <dgm:spPr/>
      <dgm:t>
        <a:bodyPr/>
        <a:lstStyle/>
        <a:p>
          <a:endParaRPr lang="en-US" sz="1600"/>
        </a:p>
      </dgm:t>
    </dgm:pt>
    <dgm:pt modelId="{E6819A89-0995-43DE-A1FF-0F995AA4843D}" type="sibTrans" cxnId="{47874009-2F3D-4423-ACF0-40E9F8CBFFD6}">
      <dgm:prSet/>
      <dgm:spPr/>
      <dgm:t>
        <a:bodyPr/>
        <a:lstStyle/>
        <a:p>
          <a:endParaRPr lang="en-US" sz="1600"/>
        </a:p>
      </dgm:t>
    </dgm:pt>
    <dgm:pt modelId="{DC0179A4-7CF8-4CEC-AFD9-83B716DD3A58}" type="pres">
      <dgm:prSet presAssocID="{E347BBC8-D915-4FA2-A186-CC9B01811640}" presName="Name0" presStyleCnt="0">
        <dgm:presLayoutVars>
          <dgm:dir/>
          <dgm:resizeHandles val="exact"/>
        </dgm:presLayoutVars>
      </dgm:prSet>
      <dgm:spPr/>
    </dgm:pt>
    <dgm:pt modelId="{B9FE6D1E-751F-46E3-8EA1-D7F1D1AC8AF0}" type="pres">
      <dgm:prSet presAssocID="{C5B9C060-A660-4F45-857C-E56B19EFA9A1}" presName="compNode" presStyleCnt="0"/>
      <dgm:spPr/>
    </dgm:pt>
    <dgm:pt modelId="{3B2D81CD-E7D3-4CD3-9411-DAA11D0B0A7E}" type="pres">
      <dgm:prSet presAssocID="{C5B9C060-A660-4F45-857C-E56B19EFA9A1}" presName="pictRect" presStyleLbl="node1" presStyleIdx="0" presStyleCnt="3"/>
      <dgm:spPr>
        <a:blipFill dpi="0" rotWithShape="1">
          <a:blip xmlns:r="http://schemas.openxmlformats.org/officeDocument/2006/relationships" r:embed="rId1"/>
          <a:srcRect/>
          <a:stretch>
            <a:fillRect l="3992" t="-19345" r="4470" b="-58238"/>
          </a:stretch>
        </a:blipFill>
      </dgm:spPr>
    </dgm:pt>
    <dgm:pt modelId="{2E0C41E3-7DD6-403F-B0E1-8224E412B305}" type="pres">
      <dgm:prSet presAssocID="{C5B9C060-A660-4F45-857C-E56B19EFA9A1}" presName="textRect" presStyleLbl="revTx" presStyleIdx="0" presStyleCnt="3">
        <dgm:presLayoutVars>
          <dgm:bulletEnabled val="1"/>
        </dgm:presLayoutVars>
      </dgm:prSet>
      <dgm:spPr/>
    </dgm:pt>
    <dgm:pt modelId="{BA423275-D829-4294-B0DC-B6A01004416A}" type="pres">
      <dgm:prSet presAssocID="{225DFC6F-3A50-400B-8144-C4CAFF657AEA}" presName="sibTrans" presStyleLbl="sibTrans2D1" presStyleIdx="0" presStyleCnt="0"/>
      <dgm:spPr/>
    </dgm:pt>
    <dgm:pt modelId="{C0D1F30D-A473-4673-BAE6-417375B9BF2F}" type="pres">
      <dgm:prSet presAssocID="{BD0C96CC-AA21-4DBD-97DF-A3D6BB12DBA9}" presName="compNode" presStyleCnt="0"/>
      <dgm:spPr/>
    </dgm:pt>
    <dgm:pt modelId="{C105593A-5F61-49F2-A3F7-412DB7B7AAB6}" type="pres">
      <dgm:prSet presAssocID="{BD0C96CC-AA21-4DBD-97DF-A3D6BB12DBA9}" presName="pictRect" presStyleLbl="node1" presStyleIdx="1" presStyleCnt="3"/>
      <dgm:spPr>
        <a:blipFill dpi="0" rotWithShape="1">
          <a:blip xmlns:r="http://schemas.openxmlformats.org/officeDocument/2006/relationships" r:embed="rId2"/>
          <a:srcRect/>
          <a:stretch>
            <a:fillRect l="848" t="-28749" r="4306" b="-55252"/>
          </a:stretch>
        </a:blipFill>
      </dgm:spPr>
    </dgm:pt>
    <dgm:pt modelId="{8EE09E1B-4D68-4DE1-8F07-5C23AA6C52FC}" type="pres">
      <dgm:prSet presAssocID="{BD0C96CC-AA21-4DBD-97DF-A3D6BB12DBA9}" presName="textRect" presStyleLbl="revTx" presStyleIdx="1" presStyleCnt="3">
        <dgm:presLayoutVars>
          <dgm:bulletEnabled val="1"/>
        </dgm:presLayoutVars>
      </dgm:prSet>
      <dgm:spPr/>
    </dgm:pt>
    <dgm:pt modelId="{95FDA3D4-A714-4FB5-949C-CDAA05467EFF}" type="pres">
      <dgm:prSet presAssocID="{6BD389BC-E7AC-4263-989A-435DEA32497C}" presName="sibTrans" presStyleLbl="sibTrans2D1" presStyleIdx="0" presStyleCnt="0"/>
      <dgm:spPr/>
    </dgm:pt>
    <dgm:pt modelId="{924BCEEA-6548-48B6-829B-2DB74B30289C}" type="pres">
      <dgm:prSet presAssocID="{1440B976-8AC6-4419-B0AE-319C4CE5DC9E}" presName="compNode" presStyleCnt="0"/>
      <dgm:spPr/>
    </dgm:pt>
    <dgm:pt modelId="{19233CDC-2D99-41F6-ABB4-17325F5736EC}" type="pres">
      <dgm:prSet presAssocID="{1440B976-8AC6-4419-B0AE-319C4CE5DC9E}" presName="pictRect" presStyleLbl="node1" presStyleIdx="2" presStyleCnt="3"/>
      <dgm:spPr>
        <a:blipFill dpi="0" rotWithShape="1">
          <a:blip xmlns:r="http://schemas.openxmlformats.org/officeDocument/2006/relationships" r:embed="rId3"/>
          <a:srcRect/>
          <a:stretch>
            <a:fillRect l="-459" t="-31416" r="459" b="-62584"/>
          </a:stretch>
        </a:blipFill>
      </dgm:spPr>
    </dgm:pt>
    <dgm:pt modelId="{A86AFFC7-3025-4607-B473-52F57C5AEFA5}" type="pres">
      <dgm:prSet presAssocID="{1440B976-8AC6-4419-B0AE-319C4CE5DC9E}" presName="textRect" presStyleLbl="revTx" presStyleIdx="2" presStyleCnt="3">
        <dgm:presLayoutVars>
          <dgm:bulletEnabled val="1"/>
        </dgm:presLayoutVars>
      </dgm:prSet>
      <dgm:spPr/>
    </dgm:pt>
  </dgm:ptLst>
  <dgm:cxnLst>
    <dgm:cxn modelId="{47874009-2F3D-4423-ACF0-40E9F8CBFFD6}" srcId="{E347BBC8-D915-4FA2-A186-CC9B01811640}" destId="{1440B976-8AC6-4419-B0AE-319C4CE5DC9E}" srcOrd="2" destOrd="0" parTransId="{D4200316-0B0E-4606-A0F2-AB9F7CE90B1E}" sibTransId="{E6819A89-0995-43DE-A1FF-0F995AA4843D}"/>
    <dgm:cxn modelId="{3ADF4E09-F64C-42D4-B2F0-FAD6E163AA56}" type="presOf" srcId="{C5B9C060-A660-4F45-857C-E56B19EFA9A1}" destId="{2E0C41E3-7DD6-403F-B0E1-8224E412B305}" srcOrd="0" destOrd="0" presId="urn:microsoft.com/office/officeart/2005/8/layout/pList1"/>
    <dgm:cxn modelId="{43E7BC0F-9CA3-4CDF-A15E-78AD2EAE7862}" type="presOf" srcId="{E347BBC8-D915-4FA2-A186-CC9B01811640}" destId="{DC0179A4-7CF8-4CEC-AFD9-83B716DD3A58}" srcOrd="0" destOrd="0" presId="urn:microsoft.com/office/officeart/2005/8/layout/pList1"/>
    <dgm:cxn modelId="{2E39E027-B0DF-4553-A38C-63E44E8BC871}" srcId="{E347BBC8-D915-4FA2-A186-CC9B01811640}" destId="{BD0C96CC-AA21-4DBD-97DF-A3D6BB12DBA9}" srcOrd="1" destOrd="0" parTransId="{8B019CB7-9436-449E-8ADF-1E1F61D6CB20}" sibTransId="{6BD389BC-E7AC-4263-989A-435DEA32497C}"/>
    <dgm:cxn modelId="{C7EA547F-62CE-471F-BC34-52148ED9451E}" type="presOf" srcId="{6BD389BC-E7AC-4263-989A-435DEA32497C}" destId="{95FDA3D4-A714-4FB5-949C-CDAA05467EFF}" srcOrd="0" destOrd="0" presId="urn:microsoft.com/office/officeart/2005/8/layout/pList1"/>
    <dgm:cxn modelId="{6287E7A7-D7D7-4A0F-BC74-0426E8585184}" type="presOf" srcId="{BD0C96CC-AA21-4DBD-97DF-A3D6BB12DBA9}" destId="{8EE09E1B-4D68-4DE1-8F07-5C23AA6C52FC}" srcOrd="0" destOrd="0" presId="urn:microsoft.com/office/officeart/2005/8/layout/pList1"/>
    <dgm:cxn modelId="{113139C0-73ED-499D-8ACD-F1466528985D}" type="presOf" srcId="{225DFC6F-3A50-400B-8144-C4CAFF657AEA}" destId="{BA423275-D829-4294-B0DC-B6A01004416A}" srcOrd="0" destOrd="0" presId="urn:microsoft.com/office/officeart/2005/8/layout/pList1"/>
    <dgm:cxn modelId="{5F23A1EB-64E0-4D9A-82EC-31E50619E1E9}" srcId="{E347BBC8-D915-4FA2-A186-CC9B01811640}" destId="{C5B9C060-A660-4F45-857C-E56B19EFA9A1}" srcOrd="0" destOrd="0" parTransId="{9BC377CF-935D-48AC-80AB-3253A632814C}" sibTransId="{225DFC6F-3A50-400B-8144-C4CAFF657AEA}"/>
    <dgm:cxn modelId="{2FBA0DF3-7893-4C92-9E0E-E29876B2D3DF}" type="presOf" srcId="{1440B976-8AC6-4419-B0AE-319C4CE5DC9E}" destId="{A86AFFC7-3025-4607-B473-52F57C5AEFA5}" srcOrd="0" destOrd="0" presId="urn:microsoft.com/office/officeart/2005/8/layout/pList1"/>
    <dgm:cxn modelId="{16A25A27-ECA9-4DB0-8B03-8A276BB7C326}" type="presParOf" srcId="{DC0179A4-7CF8-4CEC-AFD9-83B716DD3A58}" destId="{B9FE6D1E-751F-46E3-8EA1-D7F1D1AC8AF0}" srcOrd="0" destOrd="0" presId="urn:microsoft.com/office/officeart/2005/8/layout/pList1"/>
    <dgm:cxn modelId="{A01CA1A8-E605-4EFC-BAC6-C69B9576A53B}" type="presParOf" srcId="{B9FE6D1E-751F-46E3-8EA1-D7F1D1AC8AF0}" destId="{3B2D81CD-E7D3-4CD3-9411-DAA11D0B0A7E}" srcOrd="0" destOrd="0" presId="urn:microsoft.com/office/officeart/2005/8/layout/pList1"/>
    <dgm:cxn modelId="{69C23BB6-D1B0-43D3-A3CB-7A7D1DA66608}" type="presParOf" srcId="{B9FE6D1E-751F-46E3-8EA1-D7F1D1AC8AF0}" destId="{2E0C41E3-7DD6-403F-B0E1-8224E412B305}" srcOrd="1" destOrd="0" presId="urn:microsoft.com/office/officeart/2005/8/layout/pList1"/>
    <dgm:cxn modelId="{A76C3223-79CD-4856-AA0A-C7C5BB644514}" type="presParOf" srcId="{DC0179A4-7CF8-4CEC-AFD9-83B716DD3A58}" destId="{BA423275-D829-4294-B0DC-B6A01004416A}" srcOrd="1" destOrd="0" presId="urn:microsoft.com/office/officeart/2005/8/layout/pList1"/>
    <dgm:cxn modelId="{B4256A64-E219-4E82-9A87-7909958245BE}" type="presParOf" srcId="{DC0179A4-7CF8-4CEC-AFD9-83B716DD3A58}" destId="{C0D1F30D-A473-4673-BAE6-417375B9BF2F}" srcOrd="2" destOrd="0" presId="urn:microsoft.com/office/officeart/2005/8/layout/pList1"/>
    <dgm:cxn modelId="{375D89E1-5D6A-46CC-B5E7-93DF2A02E8E9}" type="presParOf" srcId="{C0D1F30D-A473-4673-BAE6-417375B9BF2F}" destId="{C105593A-5F61-49F2-A3F7-412DB7B7AAB6}" srcOrd="0" destOrd="0" presId="urn:microsoft.com/office/officeart/2005/8/layout/pList1"/>
    <dgm:cxn modelId="{EE881538-1CA1-4197-9C92-C2169A2F88D8}" type="presParOf" srcId="{C0D1F30D-A473-4673-BAE6-417375B9BF2F}" destId="{8EE09E1B-4D68-4DE1-8F07-5C23AA6C52FC}" srcOrd="1" destOrd="0" presId="urn:microsoft.com/office/officeart/2005/8/layout/pList1"/>
    <dgm:cxn modelId="{497727DE-E802-4B54-BD07-8F96DB4B013A}" type="presParOf" srcId="{DC0179A4-7CF8-4CEC-AFD9-83B716DD3A58}" destId="{95FDA3D4-A714-4FB5-949C-CDAA05467EFF}" srcOrd="3" destOrd="0" presId="urn:microsoft.com/office/officeart/2005/8/layout/pList1"/>
    <dgm:cxn modelId="{B66463F9-F650-4DC4-A3AF-C54C5C2810A4}" type="presParOf" srcId="{DC0179A4-7CF8-4CEC-AFD9-83B716DD3A58}" destId="{924BCEEA-6548-48B6-829B-2DB74B30289C}" srcOrd="4" destOrd="0" presId="urn:microsoft.com/office/officeart/2005/8/layout/pList1"/>
    <dgm:cxn modelId="{BD5D2BA9-3F0E-4EE6-94E4-522B5DAEE1BD}" type="presParOf" srcId="{924BCEEA-6548-48B6-829B-2DB74B30289C}" destId="{19233CDC-2D99-41F6-ABB4-17325F5736EC}" srcOrd="0" destOrd="0" presId="urn:microsoft.com/office/officeart/2005/8/layout/pList1"/>
    <dgm:cxn modelId="{548F7BA0-EE43-4967-99B9-F91349F9BFEA}" type="presParOf" srcId="{924BCEEA-6548-48B6-829B-2DB74B30289C}" destId="{A86AFFC7-3025-4607-B473-52F57C5AEFA5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D916472-8E25-4777-AD4C-BEF93BB64ED0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E4CA4B-DAE5-4EC7-A787-2D0F78C78440}">
      <dgm:prSet phldrT="[Text]" custT="1"/>
      <dgm:spPr/>
      <dgm:t>
        <a:bodyPr/>
        <a:lstStyle/>
        <a:p>
          <a:r>
            <a:rPr lang="en-US" sz="1800" dirty="0"/>
            <a:t>Speaker Pro Tempore</a:t>
          </a:r>
        </a:p>
      </dgm:t>
    </dgm:pt>
    <dgm:pt modelId="{93A5C7DC-D879-4F78-BFAB-C241B51A298B}" type="parTrans" cxnId="{B1894E21-05A0-4DBE-BA54-94332CAEE0E3}">
      <dgm:prSet/>
      <dgm:spPr/>
      <dgm:t>
        <a:bodyPr/>
        <a:lstStyle/>
        <a:p>
          <a:endParaRPr lang="en-US" sz="1800"/>
        </a:p>
      </dgm:t>
    </dgm:pt>
    <dgm:pt modelId="{AC09593E-8A93-46F5-B3C4-881F1A4D673B}" type="sibTrans" cxnId="{B1894E21-05A0-4DBE-BA54-94332CAEE0E3}">
      <dgm:prSet/>
      <dgm:spPr/>
      <dgm:t>
        <a:bodyPr/>
        <a:lstStyle/>
        <a:p>
          <a:endParaRPr lang="en-US" sz="1800"/>
        </a:p>
      </dgm:t>
    </dgm:pt>
    <dgm:pt modelId="{3B071FE6-5945-4CF0-AC4F-0549A2C6707B}">
      <dgm:prSet phldrT="[Text]" custT="1"/>
      <dgm:spPr/>
      <dgm:t>
        <a:bodyPr/>
        <a:lstStyle/>
        <a:p>
          <a:r>
            <a:rPr lang="en-US" sz="1800" dirty="0"/>
            <a:t>Rep. Bryan Avila (R-Hialeah)</a:t>
          </a:r>
        </a:p>
      </dgm:t>
    </dgm:pt>
    <dgm:pt modelId="{54F7B2C7-4C95-4FCD-9D8B-3979181970D6}" type="parTrans" cxnId="{521DC2C7-BD7D-4A1F-9B5F-CFB563B16C6D}">
      <dgm:prSet/>
      <dgm:spPr/>
      <dgm:t>
        <a:bodyPr/>
        <a:lstStyle/>
        <a:p>
          <a:endParaRPr lang="en-US" sz="1800"/>
        </a:p>
      </dgm:t>
    </dgm:pt>
    <dgm:pt modelId="{2533FD5B-60B4-4773-94B0-5CDD299B7623}" type="sibTrans" cxnId="{521DC2C7-BD7D-4A1F-9B5F-CFB563B16C6D}">
      <dgm:prSet/>
      <dgm:spPr/>
      <dgm:t>
        <a:bodyPr/>
        <a:lstStyle/>
        <a:p>
          <a:endParaRPr lang="en-US" sz="1800"/>
        </a:p>
      </dgm:t>
    </dgm:pt>
    <dgm:pt modelId="{CBCE7B31-65FA-4B6E-ADE3-2DDB2FF19300}">
      <dgm:prSet phldrT="[Text]" custT="1"/>
      <dgm:spPr/>
      <dgm:t>
        <a:bodyPr/>
        <a:lstStyle/>
        <a:p>
          <a:r>
            <a:rPr lang="en-US" sz="1800" dirty="0"/>
            <a:t>Majority Leader</a:t>
          </a:r>
        </a:p>
      </dgm:t>
    </dgm:pt>
    <dgm:pt modelId="{8ABD7E16-D965-4B32-85D7-9137456C1CEA}" type="parTrans" cxnId="{CFEF1EFF-04BF-4362-818E-9237C0DDC87F}">
      <dgm:prSet/>
      <dgm:spPr/>
      <dgm:t>
        <a:bodyPr/>
        <a:lstStyle/>
        <a:p>
          <a:endParaRPr lang="en-US" sz="1800"/>
        </a:p>
      </dgm:t>
    </dgm:pt>
    <dgm:pt modelId="{FFF09336-7E3A-4C72-9E82-85635959DCAB}" type="sibTrans" cxnId="{CFEF1EFF-04BF-4362-818E-9237C0DDC87F}">
      <dgm:prSet/>
      <dgm:spPr/>
      <dgm:t>
        <a:bodyPr/>
        <a:lstStyle/>
        <a:p>
          <a:endParaRPr lang="en-US" sz="1800"/>
        </a:p>
      </dgm:t>
    </dgm:pt>
    <dgm:pt modelId="{1EF99E18-65EA-4F35-A64B-C0C381F23289}">
      <dgm:prSet phldrT="[Text]" custT="1"/>
      <dgm:spPr/>
      <dgm:t>
        <a:bodyPr/>
        <a:lstStyle/>
        <a:p>
          <a:r>
            <a:rPr lang="en-US" sz="1800" dirty="0"/>
            <a:t>Appropriations Committee Chair</a:t>
          </a:r>
        </a:p>
      </dgm:t>
    </dgm:pt>
    <dgm:pt modelId="{ECC8FEDD-8867-40CC-A54D-33D8D020AF90}" type="parTrans" cxnId="{894F3360-26E3-488A-A7E9-D6F859D28A07}">
      <dgm:prSet/>
      <dgm:spPr/>
      <dgm:t>
        <a:bodyPr/>
        <a:lstStyle/>
        <a:p>
          <a:endParaRPr lang="en-US" sz="1800"/>
        </a:p>
      </dgm:t>
    </dgm:pt>
    <dgm:pt modelId="{2660FDC6-B05F-4E9B-A5D8-77B681C508E7}" type="sibTrans" cxnId="{894F3360-26E3-488A-A7E9-D6F859D28A07}">
      <dgm:prSet/>
      <dgm:spPr/>
      <dgm:t>
        <a:bodyPr/>
        <a:lstStyle/>
        <a:p>
          <a:endParaRPr lang="en-US" sz="1800"/>
        </a:p>
      </dgm:t>
    </dgm:pt>
    <dgm:pt modelId="{A34BC19B-4200-4508-95E2-257729CCF13E}">
      <dgm:prSet phldrT="[Text]" custT="1"/>
      <dgm:spPr/>
      <dgm:t>
        <a:bodyPr/>
        <a:lstStyle/>
        <a:p>
          <a:r>
            <a:rPr lang="en-US" sz="1800" dirty="0"/>
            <a:t>Rules Committee Chair</a:t>
          </a:r>
        </a:p>
      </dgm:t>
    </dgm:pt>
    <dgm:pt modelId="{4E2C3653-2EC9-4C61-8B4B-E432BE8139C3}" type="parTrans" cxnId="{06A7E18C-DFF0-476A-9967-27083888BC24}">
      <dgm:prSet/>
      <dgm:spPr/>
      <dgm:t>
        <a:bodyPr/>
        <a:lstStyle/>
        <a:p>
          <a:endParaRPr lang="en-US" sz="1800"/>
        </a:p>
      </dgm:t>
    </dgm:pt>
    <dgm:pt modelId="{5D3744C1-0BF6-498A-A4EE-16CCDF78F365}" type="sibTrans" cxnId="{06A7E18C-DFF0-476A-9967-27083888BC24}">
      <dgm:prSet/>
      <dgm:spPr/>
      <dgm:t>
        <a:bodyPr/>
        <a:lstStyle/>
        <a:p>
          <a:endParaRPr lang="en-US" sz="1800"/>
        </a:p>
      </dgm:t>
    </dgm:pt>
    <dgm:pt modelId="{A70B4865-1104-446A-BD74-A968F61874F8}">
      <dgm:prSet phldrT="[Text]" custT="1"/>
      <dgm:spPr/>
      <dgm:t>
        <a:bodyPr/>
        <a:lstStyle/>
        <a:p>
          <a:r>
            <a:rPr lang="en-US" sz="1800" dirty="0"/>
            <a:t>Commerce Committee Chair</a:t>
          </a:r>
        </a:p>
      </dgm:t>
    </dgm:pt>
    <dgm:pt modelId="{9EEAC973-198D-40FA-AB53-F9670559BF64}" type="parTrans" cxnId="{09474A2F-8A72-4BF8-A81F-66D971A3A4DE}">
      <dgm:prSet/>
      <dgm:spPr/>
      <dgm:t>
        <a:bodyPr/>
        <a:lstStyle/>
        <a:p>
          <a:endParaRPr lang="en-US" sz="1800"/>
        </a:p>
      </dgm:t>
    </dgm:pt>
    <dgm:pt modelId="{2BECBC87-74A0-436D-902C-68B317999B0E}" type="sibTrans" cxnId="{09474A2F-8A72-4BF8-A81F-66D971A3A4DE}">
      <dgm:prSet/>
      <dgm:spPr/>
      <dgm:t>
        <a:bodyPr/>
        <a:lstStyle/>
        <a:p>
          <a:endParaRPr lang="en-US" sz="1800"/>
        </a:p>
      </dgm:t>
    </dgm:pt>
    <dgm:pt modelId="{AF20B725-9C2C-430A-A599-563BEBFFFC63}">
      <dgm:prSet phldrT="[Text]" custT="1"/>
      <dgm:spPr/>
      <dgm:t>
        <a:bodyPr/>
        <a:lstStyle/>
        <a:p>
          <a:r>
            <a:rPr lang="en-US" sz="1800" dirty="0"/>
            <a:t>Education &amp; Employment Committee Chair</a:t>
          </a:r>
        </a:p>
      </dgm:t>
    </dgm:pt>
    <dgm:pt modelId="{C5DD7789-DB70-47EA-BB9B-D86702D475EC}" type="parTrans" cxnId="{9389A091-B543-48A1-8E6C-0197F2E4793A}">
      <dgm:prSet/>
      <dgm:spPr/>
      <dgm:t>
        <a:bodyPr/>
        <a:lstStyle/>
        <a:p>
          <a:endParaRPr lang="en-US" sz="1800"/>
        </a:p>
      </dgm:t>
    </dgm:pt>
    <dgm:pt modelId="{2E7E33BD-F00F-444A-A562-5EB267F3BE71}" type="sibTrans" cxnId="{9389A091-B543-48A1-8E6C-0197F2E4793A}">
      <dgm:prSet/>
      <dgm:spPr/>
      <dgm:t>
        <a:bodyPr/>
        <a:lstStyle/>
        <a:p>
          <a:endParaRPr lang="en-US" sz="1800"/>
        </a:p>
      </dgm:t>
    </dgm:pt>
    <dgm:pt modelId="{ABC042A2-1557-4B18-A860-14E180E6D2B8}">
      <dgm:prSet phldrT="[Text]" custT="1"/>
      <dgm:spPr/>
      <dgm:t>
        <a:bodyPr/>
        <a:lstStyle/>
        <a:p>
          <a:r>
            <a:rPr lang="en-US" sz="1800" dirty="0"/>
            <a:t>Health &amp; Human Services Committee Chair </a:t>
          </a:r>
        </a:p>
      </dgm:t>
    </dgm:pt>
    <dgm:pt modelId="{4BDF957F-81D5-46E1-919C-6F8AE0A66607}" type="parTrans" cxnId="{B4688C41-BFBB-49ED-9CE8-01FC33E30531}">
      <dgm:prSet/>
      <dgm:spPr/>
      <dgm:t>
        <a:bodyPr/>
        <a:lstStyle/>
        <a:p>
          <a:endParaRPr lang="en-US" sz="1800"/>
        </a:p>
      </dgm:t>
    </dgm:pt>
    <dgm:pt modelId="{F0FF4F6E-586A-4F64-A692-02D3C2831EFB}" type="sibTrans" cxnId="{B4688C41-BFBB-49ED-9CE8-01FC33E30531}">
      <dgm:prSet/>
      <dgm:spPr/>
      <dgm:t>
        <a:bodyPr/>
        <a:lstStyle/>
        <a:p>
          <a:endParaRPr lang="en-US" sz="1800"/>
        </a:p>
      </dgm:t>
    </dgm:pt>
    <dgm:pt modelId="{21078DEC-62A6-4F8A-B1DF-76C000D8533C}">
      <dgm:prSet phldrT="[Text]" custT="1"/>
      <dgm:spPr/>
      <dgm:t>
        <a:bodyPr/>
        <a:lstStyle/>
        <a:p>
          <a:r>
            <a:rPr lang="en-US" sz="1800" dirty="0"/>
            <a:t>Judiciary Committee Chair</a:t>
          </a:r>
        </a:p>
      </dgm:t>
    </dgm:pt>
    <dgm:pt modelId="{9917BFFB-6666-4C8E-B6F3-2C4338378742}" type="parTrans" cxnId="{64FA4899-4E27-4F8B-B64A-96BF10550F80}">
      <dgm:prSet/>
      <dgm:spPr/>
      <dgm:t>
        <a:bodyPr/>
        <a:lstStyle/>
        <a:p>
          <a:endParaRPr lang="en-US" sz="1800"/>
        </a:p>
      </dgm:t>
    </dgm:pt>
    <dgm:pt modelId="{870E3264-1652-41D4-A35E-B81585DD6B8E}" type="sibTrans" cxnId="{64FA4899-4E27-4F8B-B64A-96BF10550F80}">
      <dgm:prSet/>
      <dgm:spPr/>
      <dgm:t>
        <a:bodyPr/>
        <a:lstStyle/>
        <a:p>
          <a:endParaRPr lang="en-US" sz="1800"/>
        </a:p>
      </dgm:t>
    </dgm:pt>
    <dgm:pt modelId="{CE7A79AB-FF76-443B-A999-A1A999827D79}">
      <dgm:prSet phldrT="[Text]" custT="1"/>
      <dgm:spPr/>
      <dgm:t>
        <a:bodyPr/>
        <a:lstStyle/>
        <a:p>
          <a:r>
            <a:rPr lang="en-US" sz="1800" dirty="0"/>
            <a:t>State Affairs Committee Chair</a:t>
          </a:r>
        </a:p>
      </dgm:t>
    </dgm:pt>
    <dgm:pt modelId="{96F53E7B-65DC-47C7-AA4B-D508F01E7D14}" type="parTrans" cxnId="{25C18453-D781-4B3B-A2DA-6A1CB40EB19B}">
      <dgm:prSet/>
      <dgm:spPr/>
      <dgm:t>
        <a:bodyPr/>
        <a:lstStyle/>
        <a:p>
          <a:endParaRPr lang="en-US" sz="1800"/>
        </a:p>
      </dgm:t>
    </dgm:pt>
    <dgm:pt modelId="{9DEAD482-238A-46C9-BBAB-BA71B3A1F240}" type="sibTrans" cxnId="{25C18453-D781-4B3B-A2DA-6A1CB40EB19B}">
      <dgm:prSet/>
      <dgm:spPr/>
      <dgm:t>
        <a:bodyPr/>
        <a:lstStyle/>
        <a:p>
          <a:endParaRPr lang="en-US" sz="1800"/>
        </a:p>
      </dgm:t>
    </dgm:pt>
    <dgm:pt modelId="{9879807F-8D9A-469B-B366-3837F7790ACD}">
      <dgm:prSet phldrT="[Text]" custT="1"/>
      <dgm:spPr/>
      <dgm:t>
        <a:bodyPr/>
        <a:lstStyle/>
        <a:p>
          <a:r>
            <a:rPr lang="en-US" sz="1800" dirty="0"/>
            <a:t>Ways &amp; Means Committee Chair</a:t>
          </a:r>
        </a:p>
      </dgm:t>
    </dgm:pt>
    <dgm:pt modelId="{076E15DE-7404-44A7-9AA5-B103D9BFFC6C}" type="parTrans" cxnId="{45C8FDAD-3678-489E-BD4A-0DA9CA115D7C}">
      <dgm:prSet/>
      <dgm:spPr/>
      <dgm:t>
        <a:bodyPr/>
        <a:lstStyle/>
        <a:p>
          <a:endParaRPr lang="en-US" sz="1800"/>
        </a:p>
      </dgm:t>
    </dgm:pt>
    <dgm:pt modelId="{50E263C9-9B0E-4A92-8676-7200F48C7FD0}" type="sibTrans" cxnId="{45C8FDAD-3678-489E-BD4A-0DA9CA115D7C}">
      <dgm:prSet/>
      <dgm:spPr/>
      <dgm:t>
        <a:bodyPr/>
        <a:lstStyle/>
        <a:p>
          <a:endParaRPr lang="en-US" sz="1800"/>
        </a:p>
      </dgm:t>
    </dgm:pt>
    <dgm:pt modelId="{1DF15E00-760E-400C-829E-FDA2B4A1292B}">
      <dgm:prSet phldrT="[Text]" custT="1"/>
      <dgm:spPr/>
      <dgm:t>
        <a:bodyPr/>
        <a:lstStyle/>
        <a:p>
          <a:r>
            <a:rPr lang="en-US" sz="1800" dirty="0"/>
            <a:t>Pandemics &amp; Public Emergencies Chair</a:t>
          </a:r>
        </a:p>
      </dgm:t>
    </dgm:pt>
    <dgm:pt modelId="{EA83C3C3-0526-4210-8449-00F8AD2A95A5}" type="parTrans" cxnId="{BBBE664F-C824-4ECF-80BC-5C11D7952A5C}">
      <dgm:prSet/>
      <dgm:spPr/>
      <dgm:t>
        <a:bodyPr/>
        <a:lstStyle/>
        <a:p>
          <a:endParaRPr lang="en-US" sz="1800"/>
        </a:p>
      </dgm:t>
    </dgm:pt>
    <dgm:pt modelId="{D7A17911-F19B-4CFC-ACE2-CBD332C07E8B}" type="sibTrans" cxnId="{BBBE664F-C824-4ECF-80BC-5C11D7952A5C}">
      <dgm:prSet/>
      <dgm:spPr/>
      <dgm:t>
        <a:bodyPr/>
        <a:lstStyle/>
        <a:p>
          <a:endParaRPr lang="en-US" sz="1800"/>
        </a:p>
      </dgm:t>
    </dgm:pt>
    <dgm:pt modelId="{3B52FC71-CA65-4E81-A63F-A4CACB9D1819}">
      <dgm:prSet phldrT="[Text]" custT="1"/>
      <dgm:spPr/>
      <dgm:t>
        <a:bodyPr/>
        <a:lstStyle/>
        <a:p>
          <a:r>
            <a:rPr lang="en-US" sz="1800" dirty="0"/>
            <a:t>Public Integrity &amp; Elections Chair</a:t>
          </a:r>
        </a:p>
      </dgm:t>
    </dgm:pt>
    <dgm:pt modelId="{F84E7C7C-A881-4841-B6AE-1B7B09B51C96}" type="parTrans" cxnId="{1F0CB7F1-8BF2-45AD-8D0A-694FAC8A80C2}">
      <dgm:prSet/>
      <dgm:spPr/>
      <dgm:t>
        <a:bodyPr/>
        <a:lstStyle/>
        <a:p>
          <a:endParaRPr lang="en-US" sz="1800"/>
        </a:p>
      </dgm:t>
    </dgm:pt>
    <dgm:pt modelId="{A1E0C750-3864-45B5-943A-A056AD0EF4C4}" type="sibTrans" cxnId="{1F0CB7F1-8BF2-45AD-8D0A-694FAC8A80C2}">
      <dgm:prSet/>
      <dgm:spPr/>
      <dgm:t>
        <a:bodyPr/>
        <a:lstStyle/>
        <a:p>
          <a:endParaRPr lang="en-US" sz="1800"/>
        </a:p>
      </dgm:t>
    </dgm:pt>
    <dgm:pt modelId="{617957BF-E099-4C30-86A7-043DD048030F}">
      <dgm:prSet phldrT="[Text]" custT="1"/>
      <dgm:spPr/>
      <dgm:t>
        <a:bodyPr/>
        <a:lstStyle/>
        <a:p>
          <a:r>
            <a:rPr lang="en-US" sz="1800" dirty="0"/>
            <a:t>Rep. Michael Grant (R-Port Charlotte)</a:t>
          </a:r>
        </a:p>
      </dgm:t>
    </dgm:pt>
    <dgm:pt modelId="{C78CB3E3-4487-41FE-8A43-60352A776F81}" type="parTrans" cxnId="{9E1CD030-169C-4C00-9CC2-368FAF7979CB}">
      <dgm:prSet/>
      <dgm:spPr/>
      <dgm:t>
        <a:bodyPr/>
        <a:lstStyle/>
        <a:p>
          <a:endParaRPr lang="en-US"/>
        </a:p>
      </dgm:t>
    </dgm:pt>
    <dgm:pt modelId="{440B9685-01CD-4404-84AA-B35C721FFA85}" type="sibTrans" cxnId="{9E1CD030-169C-4C00-9CC2-368FAF7979CB}">
      <dgm:prSet/>
      <dgm:spPr/>
      <dgm:t>
        <a:bodyPr/>
        <a:lstStyle/>
        <a:p>
          <a:endParaRPr lang="en-US"/>
        </a:p>
      </dgm:t>
    </dgm:pt>
    <dgm:pt modelId="{94C8C21C-F13D-4814-BBCE-C66D401721DB}">
      <dgm:prSet phldrT="[Text]" custT="1"/>
      <dgm:spPr/>
      <dgm:t>
        <a:bodyPr/>
        <a:lstStyle/>
        <a:p>
          <a:r>
            <a:rPr lang="en-US" sz="1800" dirty="0"/>
            <a:t>Rep. Jay Trumbull (R-Panama City)</a:t>
          </a:r>
        </a:p>
      </dgm:t>
    </dgm:pt>
    <dgm:pt modelId="{00FFB981-6521-4DFD-A6B0-44157F2E3158}" type="parTrans" cxnId="{15F5EBD7-1B91-46A1-B345-6E84D30B9CD5}">
      <dgm:prSet/>
      <dgm:spPr/>
      <dgm:t>
        <a:bodyPr/>
        <a:lstStyle/>
        <a:p>
          <a:endParaRPr lang="en-US"/>
        </a:p>
      </dgm:t>
    </dgm:pt>
    <dgm:pt modelId="{4F78FD4E-9E26-4989-A621-A80800E005EA}" type="sibTrans" cxnId="{15F5EBD7-1B91-46A1-B345-6E84D30B9CD5}">
      <dgm:prSet/>
      <dgm:spPr/>
      <dgm:t>
        <a:bodyPr/>
        <a:lstStyle/>
        <a:p>
          <a:endParaRPr lang="en-US"/>
        </a:p>
      </dgm:t>
    </dgm:pt>
    <dgm:pt modelId="{EF523D6D-2A4F-435F-ACC0-0EE9658B1CD7}">
      <dgm:prSet phldrT="[Text]" custT="1"/>
      <dgm:spPr/>
      <dgm:t>
        <a:bodyPr/>
        <a:lstStyle/>
        <a:p>
          <a:r>
            <a:rPr lang="en-US" sz="1800" dirty="0"/>
            <a:t>Rep. Paul Renner (R-Palm Coast)</a:t>
          </a:r>
        </a:p>
      </dgm:t>
    </dgm:pt>
    <dgm:pt modelId="{639FE934-EDDC-4CFD-93C6-CF40D470E56A}" type="parTrans" cxnId="{71B84B34-7927-409E-8D6C-3993792FA434}">
      <dgm:prSet/>
      <dgm:spPr/>
      <dgm:t>
        <a:bodyPr/>
        <a:lstStyle/>
        <a:p>
          <a:endParaRPr lang="en-US"/>
        </a:p>
      </dgm:t>
    </dgm:pt>
    <dgm:pt modelId="{F8AA2EBC-8B11-482D-BBF2-311813890F5D}" type="sibTrans" cxnId="{71B84B34-7927-409E-8D6C-3993792FA434}">
      <dgm:prSet/>
      <dgm:spPr/>
      <dgm:t>
        <a:bodyPr/>
        <a:lstStyle/>
        <a:p>
          <a:endParaRPr lang="en-US"/>
        </a:p>
      </dgm:t>
    </dgm:pt>
    <dgm:pt modelId="{AF60B5D1-0E84-4806-BA4C-442676CCFB1A}">
      <dgm:prSet phldrT="[Text]" custT="1"/>
      <dgm:spPr/>
      <dgm:t>
        <a:bodyPr/>
        <a:lstStyle/>
        <a:p>
          <a:r>
            <a:rPr lang="en-US" sz="1800" dirty="0"/>
            <a:t>Rep. Blaise Ingoglia (R-Spring Hill)</a:t>
          </a:r>
        </a:p>
      </dgm:t>
    </dgm:pt>
    <dgm:pt modelId="{A2D0304B-689D-4AA1-8C88-95D46FBC3020}" type="parTrans" cxnId="{62B9F4AD-15B6-4566-B218-92ED1313AEDF}">
      <dgm:prSet/>
      <dgm:spPr/>
      <dgm:t>
        <a:bodyPr/>
        <a:lstStyle/>
        <a:p>
          <a:endParaRPr lang="en-US"/>
        </a:p>
      </dgm:t>
    </dgm:pt>
    <dgm:pt modelId="{83686EB3-54C0-4FF2-92B1-95FA6BA58875}" type="sibTrans" cxnId="{62B9F4AD-15B6-4566-B218-92ED1313AEDF}">
      <dgm:prSet/>
      <dgm:spPr/>
      <dgm:t>
        <a:bodyPr/>
        <a:lstStyle/>
        <a:p>
          <a:endParaRPr lang="en-US"/>
        </a:p>
      </dgm:t>
    </dgm:pt>
    <dgm:pt modelId="{6E54CE8E-3308-4A09-8253-14458858ED0E}">
      <dgm:prSet phldrT="[Text]" custT="1"/>
      <dgm:spPr/>
      <dgm:t>
        <a:bodyPr/>
        <a:lstStyle/>
        <a:p>
          <a:r>
            <a:rPr lang="en-US" sz="1800" dirty="0"/>
            <a:t>Rep. Chris Latvala (R-Clearwater)</a:t>
          </a:r>
        </a:p>
      </dgm:t>
    </dgm:pt>
    <dgm:pt modelId="{3819D0AD-AC6A-46C6-87F8-467C59F774E6}" type="parTrans" cxnId="{FA4A1B96-C138-4E73-8580-F98290D045CA}">
      <dgm:prSet/>
      <dgm:spPr/>
      <dgm:t>
        <a:bodyPr/>
        <a:lstStyle/>
        <a:p>
          <a:endParaRPr lang="en-US"/>
        </a:p>
      </dgm:t>
    </dgm:pt>
    <dgm:pt modelId="{A39E5FB2-4104-4A01-83CF-23EFECF903B5}" type="sibTrans" cxnId="{FA4A1B96-C138-4E73-8580-F98290D045CA}">
      <dgm:prSet/>
      <dgm:spPr/>
      <dgm:t>
        <a:bodyPr/>
        <a:lstStyle/>
        <a:p>
          <a:endParaRPr lang="en-US"/>
        </a:p>
      </dgm:t>
    </dgm:pt>
    <dgm:pt modelId="{27EA5EEB-68B2-4904-BBC6-97FE067C637A}">
      <dgm:prSet phldrT="[Text]" custT="1"/>
      <dgm:spPr/>
      <dgm:t>
        <a:bodyPr/>
        <a:lstStyle/>
        <a:p>
          <a:r>
            <a:rPr lang="en-US" sz="1800" dirty="0"/>
            <a:t>Rep. Colleen Burton (R-Lakeland)</a:t>
          </a:r>
        </a:p>
      </dgm:t>
    </dgm:pt>
    <dgm:pt modelId="{CBD32BCF-E146-4948-8903-BA2D38C1D41B}" type="parTrans" cxnId="{56B6EA11-C5A2-42E3-9564-D393E9076E99}">
      <dgm:prSet/>
      <dgm:spPr/>
      <dgm:t>
        <a:bodyPr/>
        <a:lstStyle/>
        <a:p>
          <a:endParaRPr lang="en-US"/>
        </a:p>
      </dgm:t>
    </dgm:pt>
    <dgm:pt modelId="{ECF1E089-E6B5-4464-AE4F-DCDEB96F9E0B}" type="sibTrans" cxnId="{56B6EA11-C5A2-42E3-9564-D393E9076E99}">
      <dgm:prSet/>
      <dgm:spPr/>
      <dgm:t>
        <a:bodyPr/>
        <a:lstStyle/>
        <a:p>
          <a:endParaRPr lang="en-US"/>
        </a:p>
      </dgm:t>
    </dgm:pt>
    <dgm:pt modelId="{FA075880-8D8D-4484-9C66-E8F7F381A704}">
      <dgm:prSet phldrT="[Text]" custT="1"/>
      <dgm:spPr/>
      <dgm:t>
        <a:bodyPr/>
        <a:lstStyle/>
        <a:p>
          <a:r>
            <a:rPr lang="en-US" sz="1800" dirty="0"/>
            <a:t>Rep. Daniel Perez (R-Miami)</a:t>
          </a:r>
        </a:p>
      </dgm:t>
    </dgm:pt>
    <dgm:pt modelId="{2854A58C-85BB-4E0B-8A5E-DF3CD101D27F}" type="parTrans" cxnId="{203AE8C9-5A96-47A2-BCCA-7528F6AEAB44}">
      <dgm:prSet/>
      <dgm:spPr/>
      <dgm:t>
        <a:bodyPr/>
        <a:lstStyle/>
        <a:p>
          <a:endParaRPr lang="en-US"/>
        </a:p>
      </dgm:t>
    </dgm:pt>
    <dgm:pt modelId="{550C789F-2063-4ABE-BC05-99FEE6139975}" type="sibTrans" cxnId="{203AE8C9-5A96-47A2-BCCA-7528F6AEAB44}">
      <dgm:prSet/>
      <dgm:spPr/>
      <dgm:t>
        <a:bodyPr/>
        <a:lstStyle/>
        <a:p>
          <a:endParaRPr lang="en-US"/>
        </a:p>
      </dgm:t>
    </dgm:pt>
    <dgm:pt modelId="{BA360926-41B9-4467-9832-79B892112EAA}">
      <dgm:prSet phldrT="[Text]" custT="1"/>
      <dgm:spPr/>
      <dgm:t>
        <a:bodyPr/>
        <a:lstStyle/>
        <a:p>
          <a:r>
            <a:rPr lang="en-US" sz="1800" dirty="0"/>
            <a:t>Rep. Ralph </a:t>
          </a:r>
          <a:r>
            <a:rPr lang="en-US" sz="1800" dirty="0" err="1"/>
            <a:t>Massullo</a:t>
          </a:r>
          <a:r>
            <a:rPr lang="en-US" sz="1800" dirty="0"/>
            <a:t> (R-Beverly Hills)</a:t>
          </a:r>
        </a:p>
      </dgm:t>
    </dgm:pt>
    <dgm:pt modelId="{ABEEA828-AC14-4045-B153-22711F5966FB}" type="parTrans" cxnId="{EDCF33FC-C362-4961-AB9A-79C8EE78176D}">
      <dgm:prSet/>
      <dgm:spPr/>
      <dgm:t>
        <a:bodyPr/>
        <a:lstStyle/>
        <a:p>
          <a:endParaRPr lang="en-US"/>
        </a:p>
      </dgm:t>
    </dgm:pt>
    <dgm:pt modelId="{1AEEF32A-2DD1-4769-9418-A8FFE4CDA582}" type="sibTrans" cxnId="{EDCF33FC-C362-4961-AB9A-79C8EE78176D}">
      <dgm:prSet/>
      <dgm:spPr/>
      <dgm:t>
        <a:bodyPr/>
        <a:lstStyle/>
        <a:p>
          <a:endParaRPr lang="en-US"/>
        </a:p>
      </dgm:t>
    </dgm:pt>
    <dgm:pt modelId="{2D7FBC31-565C-4CE3-9F14-6A81347C6F54}">
      <dgm:prSet phldrT="[Text]" custT="1"/>
      <dgm:spPr/>
      <dgm:t>
        <a:bodyPr/>
        <a:lstStyle/>
        <a:p>
          <a:r>
            <a:rPr lang="en-US" sz="1800" dirty="0"/>
            <a:t>Rep. Bobby Payne (R-Palatka)</a:t>
          </a:r>
        </a:p>
      </dgm:t>
    </dgm:pt>
    <dgm:pt modelId="{ABF1CF10-EBBC-4CE6-8B88-A3957FD2F445}" type="parTrans" cxnId="{B9A13FD4-57D4-4AEC-8192-7CE4EDEB3566}">
      <dgm:prSet/>
      <dgm:spPr/>
      <dgm:t>
        <a:bodyPr/>
        <a:lstStyle/>
        <a:p>
          <a:endParaRPr lang="en-US"/>
        </a:p>
      </dgm:t>
    </dgm:pt>
    <dgm:pt modelId="{BA92482E-4D2A-4298-A812-35A627FDC290}" type="sibTrans" cxnId="{B9A13FD4-57D4-4AEC-8192-7CE4EDEB3566}">
      <dgm:prSet/>
      <dgm:spPr/>
      <dgm:t>
        <a:bodyPr/>
        <a:lstStyle/>
        <a:p>
          <a:endParaRPr lang="en-US"/>
        </a:p>
      </dgm:t>
    </dgm:pt>
    <dgm:pt modelId="{DFB5ACC2-B623-471D-B6C1-542174796535}">
      <dgm:prSet phldrT="[Text]" custT="1"/>
      <dgm:spPr/>
      <dgm:t>
        <a:bodyPr/>
        <a:lstStyle/>
        <a:p>
          <a:r>
            <a:rPr lang="en-US" sz="1800" dirty="0"/>
            <a:t>Rep. Tom Leek (R-Daytona Beach)</a:t>
          </a:r>
        </a:p>
      </dgm:t>
    </dgm:pt>
    <dgm:pt modelId="{EF79B1D6-1C0B-481D-B6C0-CB9C6D778088}" type="parTrans" cxnId="{0EDDDAE3-F746-474C-A896-462775E25EBD}">
      <dgm:prSet/>
      <dgm:spPr/>
      <dgm:t>
        <a:bodyPr/>
        <a:lstStyle/>
        <a:p>
          <a:endParaRPr lang="en-US"/>
        </a:p>
      </dgm:t>
    </dgm:pt>
    <dgm:pt modelId="{4B2A830D-50A6-4B52-81CE-82F13FDBFDED}" type="sibTrans" cxnId="{0EDDDAE3-F746-474C-A896-462775E25EBD}">
      <dgm:prSet/>
      <dgm:spPr/>
      <dgm:t>
        <a:bodyPr/>
        <a:lstStyle/>
        <a:p>
          <a:endParaRPr lang="en-US"/>
        </a:p>
      </dgm:t>
    </dgm:pt>
    <dgm:pt modelId="{973B9BB7-7383-426E-A2B8-2829DCB962CE}">
      <dgm:prSet phldrT="[Text]" custT="1"/>
      <dgm:spPr/>
      <dgm:t>
        <a:bodyPr/>
        <a:lstStyle/>
        <a:p>
          <a:r>
            <a:rPr lang="en-US" sz="1800" dirty="0"/>
            <a:t>Rep. Erin </a:t>
          </a:r>
          <a:r>
            <a:rPr lang="en-US" sz="1800" dirty="0" err="1"/>
            <a:t>Grall</a:t>
          </a:r>
          <a:r>
            <a:rPr lang="en-US" sz="1800" dirty="0"/>
            <a:t> (R-Vero Beach)</a:t>
          </a:r>
        </a:p>
      </dgm:t>
    </dgm:pt>
    <dgm:pt modelId="{DB3734E1-77FD-403E-A022-5D159B109E21}" type="parTrans" cxnId="{3483678C-3E99-44CC-A56A-CAE189B9E77E}">
      <dgm:prSet/>
      <dgm:spPr/>
      <dgm:t>
        <a:bodyPr/>
        <a:lstStyle/>
        <a:p>
          <a:endParaRPr lang="en-US"/>
        </a:p>
      </dgm:t>
    </dgm:pt>
    <dgm:pt modelId="{E0392802-29A3-4399-996F-49A064A67340}" type="sibTrans" cxnId="{3483678C-3E99-44CC-A56A-CAE189B9E77E}">
      <dgm:prSet/>
      <dgm:spPr/>
      <dgm:t>
        <a:bodyPr/>
        <a:lstStyle/>
        <a:p>
          <a:endParaRPr lang="en-US"/>
        </a:p>
      </dgm:t>
    </dgm:pt>
    <dgm:pt modelId="{FD3D8853-4322-4235-8170-54EF102C6985}" type="pres">
      <dgm:prSet presAssocID="{DD916472-8E25-4777-AD4C-BEF93BB64ED0}" presName="Name0" presStyleCnt="0">
        <dgm:presLayoutVars>
          <dgm:dir/>
          <dgm:animLvl val="lvl"/>
          <dgm:resizeHandles/>
        </dgm:presLayoutVars>
      </dgm:prSet>
      <dgm:spPr/>
    </dgm:pt>
    <dgm:pt modelId="{CB005A08-3DEB-4F94-A7EA-12B6CEC9B70C}" type="pres">
      <dgm:prSet presAssocID="{0CE4CA4B-DAE5-4EC7-A787-2D0F78C78440}" presName="linNode" presStyleCnt="0"/>
      <dgm:spPr/>
    </dgm:pt>
    <dgm:pt modelId="{5D40F35A-6A94-4E57-BC90-0DC8471DB1E3}" type="pres">
      <dgm:prSet presAssocID="{0CE4CA4B-DAE5-4EC7-A787-2D0F78C78440}" presName="parentShp" presStyleLbl="node1" presStyleIdx="0" presStyleCnt="12">
        <dgm:presLayoutVars>
          <dgm:bulletEnabled val="1"/>
        </dgm:presLayoutVars>
      </dgm:prSet>
      <dgm:spPr/>
    </dgm:pt>
    <dgm:pt modelId="{22F66CD7-D518-4C08-A136-D7DE0D137682}" type="pres">
      <dgm:prSet presAssocID="{0CE4CA4B-DAE5-4EC7-A787-2D0F78C78440}" presName="childShp" presStyleLbl="bgAccFollowNode1" presStyleIdx="0" presStyleCnt="12">
        <dgm:presLayoutVars>
          <dgm:bulletEnabled val="1"/>
        </dgm:presLayoutVars>
      </dgm:prSet>
      <dgm:spPr/>
    </dgm:pt>
    <dgm:pt modelId="{BE435B7E-C868-4AB8-B2D4-CCEA3520D4FF}" type="pres">
      <dgm:prSet presAssocID="{AC09593E-8A93-46F5-B3C4-881F1A4D673B}" presName="spacing" presStyleCnt="0"/>
      <dgm:spPr/>
    </dgm:pt>
    <dgm:pt modelId="{98138352-7362-47BE-AE6D-99177EC35506}" type="pres">
      <dgm:prSet presAssocID="{CBCE7B31-65FA-4B6E-ADE3-2DDB2FF19300}" presName="linNode" presStyleCnt="0"/>
      <dgm:spPr/>
    </dgm:pt>
    <dgm:pt modelId="{A693ED55-A4BA-4BBA-869E-106EF4F16B77}" type="pres">
      <dgm:prSet presAssocID="{CBCE7B31-65FA-4B6E-ADE3-2DDB2FF19300}" presName="parentShp" presStyleLbl="node1" presStyleIdx="1" presStyleCnt="12">
        <dgm:presLayoutVars>
          <dgm:bulletEnabled val="1"/>
        </dgm:presLayoutVars>
      </dgm:prSet>
      <dgm:spPr/>
    </dgm:pt>
    <dgm:pt modelId="{1A3A1913-21C6-4A90-AD6D-E179B4531A08}" type="pres">
      <dgm:prSet presAssocID="{CBCE7B31-65FA-4B6E-ADE3-2DDB2FF19300}" presName="childShp" presStyleLbl="bgAccFollowNode1" presStyleIdx="1" presStyleCnt="12">
        <dgm:presLayoutVars>
          <dgm:bulletEnabled val="1"/>
        </dgm:presLayoutVars>
      </dgm:prSet>
      <dgm:spPr/>
    </dgm:pt>
    <dgm:pt modelId="{771BBDA1-9353-420F-B9A2-F797B087AA80}" type="pres">
      <dgm:prSet presAssocID="{FFF09336-7E3A-4C72-9E82-85635959DCAB}" presName="spacing" presStyleCnt="0"/>
      <dgm:spPr/>
    </dgm:pt>
    <dgm:pt modelId="{B7878EBC-91E9-4ABD-B9C5-22FB0CCCBE56}" type="pres">
      <dgm:prSet presAssocID="{1EF99E18-65EA-4F35-A64B-C0C381F23289}" presName="linNode" presStyleCnt="0"/>
      <dgm:spPr/>
    </dgm:pt>
    <dgm:pt modelId="{1FF1D0B5-E08D-45D6-886D-C94ECD1B2EE1}" type="pres">
      <dgm:prSet presAssocID="{1EF99E18-65EA-4F35-A64B-C0C381F23289}" presName="parentShp" presStyleLbl="node1" presStyleIdx="2" presStyleCnt="12">
        <dgm:presLayoutVars>
          <dgm:bulletEnabled val="1"/>
        </dgm:presLayoutVars>
      </dgm:prSet>
      <dgm:spPr/>
    </dgm:pt>
    <dgm:pt modelId="{B746EB00-E3EB-4434-B3A6-89AC835FB55A}" type="pres">
      <dgm:prSet presAssocID="{1EF99E18-65EA-4F35-A64B-C0C381F23289}" presName="childShp" presStyleLbl="bgAccFollowNode1" presStyleIdx="2" presStyleCnt="12">
        <dgm:presLayoutVars>
          <dgm:bulletEnabled val="1"/>
        </dgm:presLayoutVars>
      </dgm:prSet>
      <dgm:spPr/>
    </dgm:pt>
    <dgm:pt modelId="{96523185-F320-49A7-8E9C-A6BEBA104C71}" type="pres">
      <dgm:prSet presAssocID="{2660FDC6-B05F-4E9B-A5D8-77B681C508E7}" presName="spacing" presStyleCnt="0"/>
      <dgm:spPr/>
    </dgm:pt>
    <dgm:pt modelId="{F14049BB-A306-49B2-A1C7-EF903C18DF6B}" type="pres">
      <dgm:prSet presAssocID="{A34BC19B-4200-4508-95E2-257729CCF13E}" presName="linNode" presStyleCnt="0"/>
      <dgm:spPr/>
    </dgm:pt>
    <dgm:pt modelId="{B6DFF0D5-EB47-4BB0-BA7E-41A232301610}" type="pres">
      <dgm:prSet presAssocID="{A34BC19B-4200-4508-95E2-257729CCF13E}" presName="parentShp" presStyleLbl="node1" presStyleIdx="3" presStyleCnt="12">
        <dgm:presLayoutVars>
          <dgm:bulletEnabled val="1"/>
        </dgm:presLayoutVars>
      </dgm:prSet>
      <dgm:spPr/>
    </dgm:pt>
    <dgm:pt modelId="{6576FD77-BBFC-48D2-AB30-66CFC12C618B}" type="pres">
      <dgm:prSet presAssocID="{A34BC19B-4200-4508-95E2-257729CCF13E}" presName="childShp" presStyleLbl="bgAccFollowNode1" presStyleIdx="3" presStyleCnt="12">
        <dgm:presLayoutVars>
          <dgm:bulletEnabled val="1"/>
        </dgm:presLayoutVars>
      </dgm:prSet>
      <dgm:spPr/>
    </dgm:pt>
    <dgm:pt modelId="{7D4D872D-8E41-4132-AC2B-57A87542C66B}" type="pres">
      <dgm:prSet presAssocID="{5D3744C1-0BF6-498A-A4EE-16CCDF78F365}" presName="spacing" presStyleCnt="0"/>
      <dgm:spPr/>
    </dgm:pt>
    <dgm:pt modelId="{059841DF-1685-4657-AEF3-78E46E6EB6D6}" type="pres">
      <dgm:prSet presAssocID="{A70B4865-1104-446A-BD74-A968F61874F8}" presName="linNode" presStyleCnt="0"/>
      <dgm:spPr/>
    </dgm:pt>
    <dgm:pt modelId="{A403FEDB-85E6-4EB8-89AC-8380E20C60FE}" type="pres">
      <dgm:prSet presAssocID="{A70B4865-1104-446A-BD74-A968F61874F8}" presName="parentShp" presStyleLbl="node1" presStyleIdx="4" presStyleCnt="12">
        <dgm:presLayoutVars>
          <dgm:bulletEnabled val="1"/>
        </dgm:presLayoutVars>
      </dgm:prSet>
      <dgm:spPr/>
    </dgm:pt>
    <dgm:pt modelId="{5B8EF274-CE40-4335-9F17-829B64C23DA5}" type="pres">
      <dgm:prSet presAssocID="{A70B4865-1104-446A-BD74-A968F61874F8}" presName="childShp" presStyleLbl="bgAccFollowNode1" presStyleIdx="4" presStyleCnt="12">
        <dgm:presLayoutVars>
          <dgm:bulletEnabled val="1"/>
        </dgm:presLayoutVars>
      </dgm:prSet>
      <dgm:spPr/>
    </dgm:pt>
    <dgm:pt modelId="{99E04775-2EF8-458C-83D6-51A9BB4ACA19}" type="pres">
      <dgm:prSet presAssocID="{2BECBC87-74A0-436D-902C-68B317999B0E}" presName="spacing" presStyleCnt="0"/>
      <dgm:spPr/>
    </dgm:pt>
    <dgm:pt modelId="{6E5ED680-B144-4095-93FE-FD95401D72FA}" type="pres">
      <dgm:prSet presAssocID="{AF20B725-9C2C-430A-A599-563BEBFFFC63}" presName="linNode" presStyleCnt="0"/>
      <dgm:spPr/>
    </dgm:pt>
    <dgm:pt modelId="{9E511010-980C-4016-97DB-041E2842F4CC}" type="pres">
      <dgm:prSet presAssocID="{AF20B725-9C2C-430A-A599-563BEBFFFC63}" presName="parentShp" presStyleLbl="node1" presStyleIdx="5" presStyleCnt="12">
        <dgm:presLayoutVars>
          <dgm:bulletEnabled val="1"/>
        </dgm:presLayoutVars>
      </dgm:prSet>
      <dgm:spPr/>
    </dgm:pt>
    <dgm:pt modelId="{334023EC-099F-4BB0-B8B8-EFD718AC8213}" type="pres">
      <dgm:prSet presAssocID="{AF20B725-9C2C-430A-A599-563BEBFFFC63}" presName="childShp" presStyleLbl="bgAccFollowNode1" presStyleIdx="5" presStyleCnt="12">
        <dgm:presLayoutVars>
          <dgm:bulletEnabled val="1"/>
        </dgm:presLayoutVars>
      </dgm:prSet>
      <dgm:spPr/>
    </dgm:pt>
    <dgm:pt modelId="{EA3AAE02-3465-4DA3-BE85-8BF1EF0159FE}" type="pres">
      <dgm:prSet presAssocID="{2E7E33BD-F00F-444A-A562-5EB267F3BE71}" presName="spacing" presStyleCnt="0"/>
      <dgm:spPr/>
    </dgm:pt>
    <dgm:pt modelId="{C4A5561E-244A-470C-BD05-BE4B401F093E}" type="pres">
      <dgm:prSet presAssocID="{ABC042A2-1557-4B18-A860-14E180E6D2B8}" presName="linNode" presStyleCnt="0"/>
      <dgm:spPr/>
    </dgm:pt>
    <dgm:pt modelId="{1CEB3518-BE3F-431C-BC55-D4FC693BB5A7}" type="pres">
      <dgm:prSet presAssocID="{ABC042A2-1557-4B18-A860-14E180E6D2B8}" presName="parentShp" presStyleLbl="node1" presStyleIdx="6" presStyleCnt="12">
        <dgm:presLayoutVars>
          <dgm:bulletEnabled val="1"/>
        </dgm:presLayoutVars>
      </dgm:prSet>
      <dgm:spPr/>
    </dgm:pt>
    <dgm:pt modelId="{F407D188-2AD2-4981-AED2-5BE9B634E226}" type="pres">
      <dgm:prSet presAssocID="{ABC042A2-1557-4B18-A860-14E180E6D2B8}" presName="childShp" presStyleLbl="bgAccFollowNode1" presStyleIdx="6" presStyleCnt="12">
        <dgm:presLayoutVars>
          <dgm:bulletEnabled val="1"/>
        </dgm:presLayoutVars>
      </dgm:prSet>
      <dgm:spPr/>
    </dgm:pt>
    <dgm:pt modelId="{0EF4931F-90CC-4621-98E0-ECB9C5DE1413}" type="pres">
      <dgm:prSet presAssocID="{F0FF4F6E-586A-4F64-A692-02D3C2831EFB}" presName="spacing" presStyleCnt="0"/>
      <dgm:spPr/>
    </dgm:pt>
    <dgm:pt modelId="{A3C3E616-CB20-435A-B0C2-F38C2F41C013}" type="pres">
      <dgm:prSet presAssocID="{21078DEC-62A6-4F8A-B1DF-76C000D8533C}" presName="linNode" presStyleCnt="0"/>
      <dgm:spPr/>
    </dgm:pt>
    <dgm:pt modelId="{5BA2C2F4-91EA-4F63-9C3F-6561EA1F59EC}" type="pres">
      <dgm:prSet presAssocID="{21078DEC-62A6-4F8A-B1DF-76C000D8533C}" presName="parentShp" presStyleLbl="node1" presStyleIdx="7" presStyleCnt="12">
        <dgm:presLayoutVars>
          <dgm:bulletEnabled val="1"/>
        </dgm:presLayoutVars>
      </dgm:prSet>
      <dgm:spPr/>
    </dgm:pt>
    <dgm:pt modelId="{641799B6-6796-4846-8B01-C076197EEDE4}" type="pres">
      <dgm:prSet presAssocID="{21078DEC-62A6-4F8A-B1DF-76C000D8533C}" presName="childShp" presStyleLbl="bgAccFollowNode1" presStyleIdx="7" presStyleCnt="12">
        <dgm:presLayoutVars>
          <dgm:bulletEnabled val="1"/>
        </dgm:presLayoutVars>
      </dgm:prSet>
      <dgm:spPr/>
    </dgm:pt>
    <dgm:pt modelId="{9942C71F-0329-42B0-8E3A-365C2153BACD}" type="pres">
      <dgm:prSet presAssocID="{870E3264-1652-41D4-A35E-B81585DD6B8E}" presName="spacing" presStyleCnt="0"/>
      <dgm:spPr/>
    </dgm:pt>
    <dgm:pt modelId="{5217265A-CB1A-47C3-A61F-06C6143B36CD}" type="pres">
      <dgm:prSet presAssocID="{CE7A79AB-FF76-443B-A999-A1A999827D79}" presName="linNode" presStyleCnt="0"/>
      <dgm:spPr/>
    </dgm:pt>
    <dgm:pt modelId="{CD6CDFF0-A9AD-4B68-AF8A-2C05156AD54D}" type="pres">
      <dgm:prSet presAssocID="{CE7A79AB-FF76-443B-A999-A1A999827D79}" presName="parentShp" presStyleLbl="node1" presStyleIdx="8" presStyleCnt="12">
        <dgm:presLayoutVars>
          <dgm:bulletEnabled val="1"/>
        </dgm:presLayoutVars>
      </dgm:prSet>
      <dgm:spPr/>
    </dgm:pt>
    <dgm:pt modelId="{10814943-4822-4B3C-8F12-55A4578225B0}" type="pres">
      <dgm:prSet presAssocID="{CE7A79AB-FF76-443B-A999-A1A999827D79}" presName="childShp" presStyleLbl="bgAccFollowNode1" presStyleIdx="8" presStyleCnt="12">
        <dgm:presLayoutVars>
          <dgm:bulletEnabled val="1"/>
        </dgm:presLayoutVars>
      </dgm:prSet>
      <dgm:spPr/>
    </dgm:pt>
    <dgm:pt modelId="{FA79A14B-B53D-4ABF-ABB5-D0CE8A8DBD71}" type="pres">
      <dgm:prSet presAssocID="{9DEAD482-238A-46C9-BBAB-BA71B3A1F240}" presName="spacing" presStyleCnt="0"/>
      <dgm:spPr/>
    </dgm:pt>
    <dgm:pt modelId="{E5FD0786-3AAB-46B5-BF32-6D4FCF4655D6}" type="pres">
      <dgm:prSet presAssocID="{9879807F-8D9A-469B-B366-3837F7790ACD}" presName="linNode" presStyleCnt="0"/>
      <dgm:spPr/>
    </dgm:pt>
    <dgm:pt modelId="{28F06EB9-509E-4329-AFC0-CEB27160046F}" type="pres">
      <dgm:prSet presAssocID="{9879807F-8D9A-469B-B366-3837F7790ACD}" presName="parentShp" presStyleLbl="node1" presStyleIdx="9" presStyleCnt="12">
        <dgm:presLayoutVars>
          <dgm:bulletEnabled val="1"/>
        </dgm:presLayoutVars>
      </dgm:prSet>
      <dgm:spPr/>
    </dgm:pt>
    <dgm:pt modelId="{544D5A49-2D39-4945-B7E0-8ECBFF4E7D9F}" type="pres">
      <dgm:prSet presAssocID="{9879807F-8D9A-469B-B366-3837F7790ACD}" presName="childShp" presStyleLbl="bgAccFollowNode1" presStyleIdx="9" presStyleCnt="12">
        <dgm:presLayoutVars>
          <dgm:bulletEnabled val="1"/>
        </dgm:presLayoutVars>
      </dgm:prSet>
      <dgm:spPr/>
    </dgm:pt>
    <dgm:pt modelId="{4406645D-0949-4657-90CC-7AE07DFE6E89}" type="pres">
      <dgm:prSet presAssocID="{50E263C9-9B0E-4A92-8676-7200F48C7FD0}" presName="spacing" presStyleCnt="0"/>
      <dgm:spPr/>
    </dgm:pt>
    <dgm:pt modelId="{3FB063DE-4108-41B4-9465-30E82388CD4E}" type="pres">
      <dgm:prSet presAssocID="{1DF15E00-760E-400C-829E-FDA2B4A1292B}" presName="linNode" presStyleCnt="0"/>
      <dgm:spPr/>
    </dgm:pt>
    <dgm:pt modelId="{15E3C974-48BA-498F-A77C-B44485BA5589}" type="pres">
      <dgm:prSet presAssocID="{1DF15E00-760E-400C-829E-FDA2B4A1292B}" presName="parentShp" presStyleLbl="node1" presStyleIdx="10" presStyleCnt="12">
        <dgm:presLayoutVars>
          <dgm:bulletEnabled val="1"/>
        </dgm:presLayoutVars>
      </dgm:prSet>
      <dgm:spPr/>
    </dgm:pt>
    <dgm:pt modelId="{09686E15-CB7B-49D3-972D-7903871858F2}" type="pres">
      <dgm:prSet presAssocID="{1DF15E00-760E-400C-829E-FDA2B4A1292B}" presName="childShp" presStyleLbl="bgAccFollowNode1" presStyleIdx="10" presStyleCnt="12">
        <dgm:presLayoutVars>
          <dgm:bulletEnabled val="1"/>
        </dgm:presLayoutVars>
      </dgm:prSet>
      <dgm:spPr/>
    </dgm:pt>
    <dgm:pt modelId="{BC21EFA9-D335-48D4-9A3C-1D0B2DCF0678}" type="pres">
      <dgm:prSet presAssocID="{D7A17911-F19B-4CFC-ACE2-CBD332C07E8B}" presName="spacing" presStyleCnt="0"/>
      <dgm:spPr/>
    </dgm:pt>
    <dgm:pt modelId="{9EF6E26A-3B68-4EE2-98F5-2D2B6EFFB62C}" type="pres">
      <dgm:prSet presAssocID="{3B52FC71-CA65-4E81-A63F-A4CACB9D1819}" presName="linNode" presStyleCnt="0"/>
      <dgm:spPr/>
    </dgm:pt>
    <dgm:pt modelId="{1DFFD829-A07D-4C72-9F43-9D4355585F04}" type="pres">
      <dgm:prSet presAssocID="{3B52FC71-CA65-4E81-A63F-A4CACB9D1819}" presName="parentShp" presStyleLbl="node1" presStyleIdx="11" presStyleCnt="12">
        <dgm:presLayoutVars>
          <dgm:bulletEnabled val="1"/>
        </dgm:presLayoutVars>
      </dgm:prSet>
      <dgm:spPr/>
    </dgm:pt>
    <dgm:pt modelId="{E4676A2D-6918-468B-BD1F-D6C40075FCEF}" type="pres">
      <dgm:prSet presAssocID="{3B52FC71-CA65-4E81-A63F-A4CACB9D1819}" presName="childShp" presStyleLbl="bgAccFollowNode1" presStyleIdx="11" presStyleCnt="12">
        <dgm:presLayoutVars>
          <dgm:bulletEnabled val="1"/>
        </dgm:presLayoutVars>
      </dgm:prSet>
      <dgm:spPr/>
    </dgm:pt>
  </dgm:ptLst>
  <dgm:cxnLst>
    <dgm:cxn modelId="{56B6EA11-C5A2-42E3-9564-D393E9076E99}" srcId="{ABC042A2-1557-4B18-A860-14E180E6D2B8}" destId="{27EA5EEB-68B2-4904-BBC6-97FE067C637A}" srcOrd="0" destOrd="0" parTransId="{CBD32BCF-E146-4948-8903-BA2D38C1D41B}" sibTransId="{ECF1E089-E6B5-4464-AE4F-DCDEB96F9E0B}"/>
    <dgm:cxn modelId="{1856B515-46B3-4036-97DB-5C62D7FAF97F}" type="presOf" srcId="{AF60B5D1-0E84-4806-BA4C-442676CCFB1A}" destId="{5B8EF274-CE40-4335-9F17-829B64C23DA5}" srcOrd="0" destOrd="0" presId="urn:microsoft.com/office/officeart/2005/8/layout/vList6"/>
    <dgm:cxn modelId="{B737651F-90B8-419E-8C93-A7E6DA7DCB01}" type="presOf" srcId="{9879807F-8D9A-469B-B366-3837F7790ACD}" destId="{28F06EB9-509E-4329-AFC0-CEB27160046F}" srcOrd="0" destOrd="0" presId="urn:microsoft.com/office/officeart/2005/8/layout/vList6"/>
    <dgm:cxn modelId="{15462C20-C24A-4367-84F7-1B7DCCD17A59}" type="presOf" srcId="{A34BC19B-4200-4508-95E2-257729CCF13E}" destId="{B6DFF0D5-EB47-4BB0-BA7E-41A232301610}" srcOrd="0" destOrd="0" presId="urn:microsoft.com/office/officeart/2005/8/layout/vList6"/>
    <dgm:cxn modelId="{B1894E21-05A0-4DBE-BA54-94332CAEE0E3}" srcId="{DD916472-8E25-4777-AD4C-BEF93BB64ED0}" destId="{0CE4CA4B-DAE5-4EC7-A787-2D0F78C78440}" srcOrd="0" destOrd="0" parTransId="{93A5C7DC-D879-4F78-BFAB-C241B51A298B}" sibTransId="{AC09593E-8A93-46F5-B3C4-881F1A4D673B}"/>
    <dgm:cxn modelId="{97B0F62B-3216-445F-BF0D-C5B870AFF662}" type="presOf" srcId="{DD916472-8E25-4777-AD4C-BEF93BB64ED0}" destId="{FD3D8853-4322-4235-8170-54EF102C6985}" srcOrd="0" destOrd="0" presId="urn:microsoft.com/office/officeart/2005/8/layout/vList6"/>
    <dgm:cxn modelId="{09474A2F-8A72-4BF8-A81F-66D971A3A4DE}" srcId="{DD916472-8E25-4777-AD4C-BEF93BB64ED0}" destId="{A70B4865-1104-446A-BD74-A968F61874F8}" srcOrd="4" destOrd="0" parTransId="{9EEAC973-198D-40FA-AB53-F9670559BF64}" sibTransId="{2BECBC87-74A0-436D-902C-68B317999B0E}"/>
    <dgm:cxn modelId="{9E1CD030-169C-4C00-9CC2-368FAF7979CB}" srcId="{CBCE7B31-65FA-4B6E-ADE3-2DDB2FF19300}" destId="{617957BF-E099-4C30-86A7-043DD048030F}" srcOrd="0" destOrd="0" parTransId="{C78CB3E3-4487-41FE-8A43-60352A776F81}" sibTransId="{440B9685-01CD-4404-84AA-B35C721FFA85}"/>
    <dgm:cxn modelId="{71B84B34-7927-409E-8D6C-3993792FA434}" srcId="{A34BC19B-4200-4508-95E2-257729CCF13E}" destId="{EF523D6D-2A4F-435F-ACC0-0EE9658B1CD7}" srcOrd="0" destOrd="0" parTransId="{639FE934-EDDC-4CFD-93C6-CF40D470E56A}" sibTransId="{F8AA2EBC-8B11-482D-BBF2-311813890F5D}"/>
    <dgm:cxn modelId="{526E6E3B-9E6E-4F6A-A6DA-39317299EB55}" type="presOf" srcId="{CBCE7B31-65FA-4B6E-ADE3-2DDB2FF19300}" destId="{A693ED55-A4BA-4BBA-869E-106EF4F16B77}" srcOrd="0" destOrd="0" presId="urn:microsoft.com/office/officeart/2005/8/layout/vList6"/>
    <dgm:cxn modelId="{894F3360-26E3-488A-A7E9-D6F859D28A07}" srcId="{DD916472-8E25-4777-AD4C-BEF93BB64ED0}" destId="{1EF99E18-65EA-4F35-A64B-C0C381F23289}" srcOrd="2" destOrd="0" parTransId="{ECC8FEDD-8867-40CC-A54D-33D8D020AF90}" sibTransId="{2660FDC6-B05F-4E9B-A5D8-77B681C508E7}"/>
    <dgm:cxn modelId="{B4688C41-BFBB-49ED-9CE8-01FC33E30531}" srcId="{DD916472-8E25-4777-AD4C-BEF93BB64ED0}" destId="{ABC042A2-1557-4B18-A860-14E180E6D2B8}" srcOrd="6" destOrd="0" parTransId="{4BDF957F-81D5-46E1-919C-6F8AE0A66607}" sibTransId="{F0FF4F6E-586A-4F64-A692-02D3C2831EFB}"/>
    <dgm:cxn modelId="{F676A942-C297-475E-A95C-9578FDA42885}" type="presOf" srcId="{DFB5ACC2-B623-471D-B6C1-542174796535}" destId="{09686E15-CB7B-49D3-972D-7903871858F2}" srcOrd="0" destOrd="0" presId="urn:microsoft.com/office/officeart/2005/8/layout/vList6"/>
    <dgm:cxn modelId="{D8BE7265-64D6-4272-A48D-9609208BFAF7}" type="presOf" srcId="{0CE4CA4B-DAE5-4EC7-A787-2D0F78C78440}" destId="{5D40F35A-6A94-4E57-BC90-0DC8471DB1E3}" srcOrd="0" destOrd="0" presId="urn:microsoft.com/office/officeart/2005/8/layout/vList6"/>
    <dgm:cxn modelId="{4ADCA068-0874-4E91-B6F5-0E090763A401}" type="presOf" srcId="{EF523D6D-2A4F-435F-ACC0-0EE9658B1CD7}" destId="{6576FD77-BBFC-48D2-AB30-66CFC12C618B}" srcOrd="0" destOrd="0" presId="urn:microsoft.com/office/officeart/2005/8/layout/vList6"/>
    <dgm:cxn modelId="{0158544B-98D2-41CA-886A-76C90BC40A54}" type="presOf" srcId="{6E54CE8E-3308-4A09-8253-14458858ED0E}" destId="{334023EC-099F-4BB0-B8B8-EFD718AC8213}" srcOrd="0" destOrd="0" presId="urn:microsoft.com/office/officeart/2005/8/layout/vList6"/>
    <dgm:cxn modelId="{2701A26E-F7AD-4632-8FC9-CF0E4D2F0DDB}" type="presOf" srcId="{94C8C21C-F13D-4814-BBCE-C66D401721DB}" destId="{B746EB00-E3EB-4434-B3A6-89AC835FB55A}" srcOrd="0" destOrd="0" presId="urn:microsoft.com/office/officeart/2005/8/layout/vList6"/>
    <dgm:cxn modelId="{BBBE664F-C824-4ECF-80BC-5C11D7952A5C}" srcId="{DD916472-8E25-4777-AD4C-BEF93BB64ED0}" destId="{1DF15E00-760E-400C-829E-FDA2B4A1292B}" srcOrd="10" destOrd="0" parTransId="{EA83C3C3-0526-4210-8449-00F8AD2A95A5}" sibTransId="{D7A17911-F19B-4CFC-ACE2-CBD332C07E8B}"/>
    <dgm:cxn modelId="{50B52452-FA95-4129-8C3E-536DA6C63F98}" type="presOf" srcId="{1DF15E00-760E-400C-829E-FDA2B4A1292B}" destId="{15E3C974-48BA-498F-A77C-B44485BA5589}" srcOrd="0" destOrd="0" presId="urn:microsoft.com/office/officeart/2005/8/layout/vList6"/>
    <dgm:cxn modelId="{25C18453-D781-4B3B-A2DA-6A1CB40EB19B}" srcId="{DD916472-8E25-4777-AD4C-BEF93BB64ED0}" destId="{CE7A79AB-FF76-443B-A999-A1A999827D79}" srcOrd="8" destOrd="0" parTransId="{96F53E7B-65DC-47C7-AA4B-D508F01E7D14}" sibTransId="{9DEAD482-238A-46C9-BBAB-BA71B3A1F240}"/>
    <dgm:cxn modelId="{90FE7778-C9B2-47DE-A0CC-F07107A65540}" type="presOf" srcId="{AF20B725-9C2C-430A-A599-563BEBFFFC63}" destId="{9E511010-980C-4016-97DB-041E2842F4CC}" srcOrd="0" destOrd="0" presId="urn:microsoft.com/office/officeart/2005/8/layout/vList6"/>
    <dgm:cxn modelId="{A419D27A-FA0B-4169-AB35-34A75661D38E}" type="presOf" srcId="{617957BF-E099-4C30-86A7-043DD048030F}" destId="{1A3A1913-21C6-4A90-AD6D-E179B4531A08}" srcOrd="0" destOrd="0" presId="urn:microsoft.com/office/officeart/2005/8/layout/vList6"/>
    <dgm:cxn modelId="{6AE16280-CC1D-4148-A723-D23D737044B0}" type="presOf" srcId="{27EA5EEB-68B2-4904-BBC6-97FE067C637A}" destId="{F407D188-2AD2-4981-AED2-5BE9B634E226}" srcOrd="0" destOrd="0" presId="urn:microsoft.com/office/officeart/2005/8/layout/vList6"/>
    <dgm:cxn modelId="{928F4A85-3A6E-4A50-8E57-D5477030DD54}" type="presOf" srcId="{CE7A79AB-FF76-443B-A999-A1A999827D79}" destId="{CD6CDFF0-A9AD-4B68-AF8A-2C05156AD54D}" srcOrd="0" destOrd="0" presId="urn:microsoft.com/office/officeart/2005/8/layout/vList6"/>
    <dgm:cxn modelId="{2533398A-DC42-403F-92D4-7D0A1AB96EBC}" type="presOf" srcId="{1EF99E18-65EA-4F35-A64B-C0C381F23289}" destId="{1FF1D0B5-E08D-45D6-886D-C94ECD1B2EE1}" srcOrd="0" destOrd="0" presId="urn:microsoft.com/office/officeart/2005/8/layout/vList6"/>
    <dgm:cxn modelId="{3483678C-3E99-44CC-A56A-CAE189B9E77E}" srcId="{3B52FC71-CA65-4E81-A63F-A4CACB9D1819}" destId="{973B9BB7-7383-426E-A2B8-2829DCB962CE}" srcOrd="0" destOrd="0" parTransId="{DB3734E1-77FD-403E-A022-5D159B109E21}" sibTransId="{E0392802-29A3-4399-996F-49A064A67340}"/>
    <dgm:cxn modelId="{06A7E18C-DFF0-476A-9967-27083888BC24}" srcId="{DD916472-8E25-4777-AD4C-BEF93BB64ED0}" destId="{A34BC19B-4200-4508-95E2-257729CCF13E}" srcOrd="3" destOrd="0" parTransId="{4E2C3653-2EC9-4C61-8B4B-E432BE8139C3}" sibTransId="{5D3744C1-0BF6-498A-A4EE-16CCDF78F365}"/>
    <dgm:cxn modelId="{0D06A490-85C3-44C9-ABF6-1708A2C4F1F7}" type="presOf" srcId="{21078DEC-62A6-4F8A-B1DF-76C000D8533C}" destId="{5BA2C2F4-91EA-4F63-9C3F-6561EA1F59EC}" srcOrd="0" destOrd="0" presId="urn:microsoft.com/office/officeart/2005/8/layout/vList6"/>
    <dgm:cxn modelId="{9389A091-B543-48A1-8E6C-0197F2E4793A}" srcId="{DD916472-8E25-4777-AD4C-BEF93BB64ED0}" destId="{AF20B725-9C2C-430A-A599-563BEBFFFC63}" srcOrd="5" destOrd="0" parTransId="{C5DD7789-DB70-47EA-BB9B-D86702D475EC}" sibTransId="{2E7E33BD-F00F-444A-A562-5EB267F3BE71}"/>
    <dgm:cxn modelId="{E377E693-8159-4B95-AD57-627D6F4F39AC}" type="presOf" srcId="{3B52FC71-CA65-4E81-A63F-A4CACB9D1819}" destId="{1DFFD829-A07D-4C72-9F43-9D4355585F04}" srcOrd="0" destOrd="0" presId="urn:microsoft.com/office/officeart/2005/8/layout/vList6"/>
    <dgm:cxn modelId="{FA4A1B96-C138-4E73-8580-F98290D045CA}" srcId="{AF20B725-9C2C-430A-A599-563BEBFFFC63}" destId="{6E54CE8E-3308-4A09-8253-14458858ED0E}" srcOrd="0" destOrd="0" parTransId="{3819D0AD-AC6A-46C6-87F8-467C59F774E6}" sibTransId="{A39E5FB2-4104-4A01-83CF-23EFECF903B5}"/>
    <dgm:cxn modelId="{64FA4899-4E27-4F8B-B64A-96BF10550F80}" srcId="{DD916472-8E25-4777-AD4C-BEF93BB64ED0}" destId="{21078DEC-62A6-4F8A-B1DF-76C000D8533C}" srcOrd="7" destOrd="0" parTransId="{9917BFFB-6666-4C8E-B6F3-2C4338378742}" sibTransId="{870E3264-1652-41D4-A35E-B81585DD6B8E}"/>
    <dgm:cxn modelId="{701529AA-49D9-44BB-A223-FD3BEEC9EAB5}" type="presOf" srcId="{A70B4865-1104-446A-BD74-A968F61874F8}" destId="{A403FEDB-85E6-4EB8-89AC-8380E20C60FE}" srcOrd="0" destOrd="0" presId="urn:microsoft.com/office/officeart/2005/8/layout/vList6"/>
    <dgm:cxn modelId="{62B9F4AD-15B6-4566-B218-92ED1313AEDF}" srcId="{A70B4865-1104-446A-BD74-A968F61874F8}" destId="{AF60B5D1-0E84-4806-BA4C-442676CCFB1A}" srcOrd="0" destOrd="0" parTransId="{A2D0304B-689D-4AA1-8C88-95D46FBC3020}" sibTransId="{83686EB3-54C0-4FF2-92B1-95FA6BA58875}"/>
    <dgm:cxn modelId="{45C8FDAD-3678-489E-BD4A-0DA9CA115D7C}" srcId="{DD916472-8E25-4777-AD4C-BEF93BB64ED0}" destId="{9879807F-8D9A-469B-B366-3837F7790ACD}" srcOrd="9" destOrd="0" parTransId="{076E15DE-7404-44A7-9AA5-B103D9BFFC6C}" sibTransId="{50E263C9-9B0E-4A92-8676-7200F48C7FD0}"/>
    <dgm:cxn modelId="{DB7F76B6-2919-4CF6-A730-AB8D2FC982BD}" type="presOf" srcId="{2D7FBC31-565C-4CE3-9F14-6A81347C6F54}" destId="{544D5A49-2D39-4945-B7E0-8ECBFF4E7D9F}" srcOrd="0" destOrd="0" presId="urn:microsoft.com/office/officeart/2005/8/layout/vList6"/>
    <dgm:cxn modelId="{521DC2C7-BD7D-4A1F-9B5F-CFB563B16C6D}" srcId="{0CE4CA4B-DAE5-4EC7-A787-2D0F78C78440}" destId="{3B071FE6-5945-4CF0-AC4F-0549A2C6707B}" srcOrd="0" destOrd="0" parTransId="{54F7B2C7-4C95-4FCD-9D8B-3979181970D6}" sibTransId="{2533FD5B-60B4-4773-94B0-5CDD299B7623}"/>
    <dgm:cxn modelId="{203AE8C9-5A96-47A2-BCCA-7528F6AEAB44}" srcId="{21078DEC-62A6-4F8A-B1DF-76C000D8533C}" destId="{FA075880-8D8D-4484-9C66-E8F7F381A704}" srcOrd="0" destOrd="0" parTransId="{2854A58C-85BB-4E0B-8A5E-DF3CD101D27F}" sibTransId="{550C789F-2063-4ABE-BC05-99FEE6139975}"/>
    <dgm:cxn modelId="{DC8302D1-F8B2-436E-89B8-8791DEF3A15D}" type="presOf" srcId="{ABC042A2-1557-4B18-A860-14E180E6D2B8}" destId="{1CEB3518-BE3F-431C-BC55-D4FC693BB5A7}" srcOrd="0" destOrd="0" presId="urn:microsoft.com/office/officeart/2005/8/layout/vList6"/>
    <dgm:cxn modelId="{B47D66D3-5FDE-4896-8BD3-51AE8D831085}" type="presOf" srcId="{973B9BB7-7383-426E-A2B8-2829DCB962CE}" destId="{E4676A2D-6918-468B-BD1F-D6C40075FCEF}" srcOrd="0" destOrd="0" presId="urn:microsoft.com/office/officeart/2005/8/layout/vList6"/>
    <dgm:cxn modelId="{B9A13FD4-57D4-4AEC-8192-7CE4EDEB3566}" srcId="{9879807F-8D9A-469B-B366-3837F7790ACD}" destId="{2D7FBC31-565C-4CE3-9F14-6A81347C6F54}" srcOrd="0" destOrd="0" parTransId="{ABF1CF10-EBBC-4CE6-8B88-A3957FD2F445}" sibTransId="{BA92482E-4D2A-4298-A812-35A627FDC290}"/>
    <dgm:cxn modelId="{15F5EBD7-1B91-46A1-B345-6E84D30B9CD5}" srcId="{1EF99E18-65EA-4F35-A64B-C0C381F23289}" destId="{94C8C21C-F13D-4814-BBCE-C66D401721DB}" srcOrd="0" destOrd="0" parTransId="{00FFB981-6521-4DFD-A6B0-44157F2E3158}" sibTransId="{4F78FD4E-9E26-4989-A621-A80800E005EA}"/>
    <dgm:cxn modelId="{9CAA5ADB-C3D5-41BB-863C-A1C96351C7B9}" type="presOf" srcId="{3B071FE6-5945-4CF0-AC4F-0549A2C6707B}" destId="{22F66CD7-D518-4C08-A136-D7DE0D137682}" srcOrd="0" destOrd="0" presId="urn:microsoft.com/office/officeart/2005/8/layout/vList6"/>
    <dgm:cxn modelId="{0EDDDAE3-F746-474C-A896-462775E25EBD}" srcId="{1DF15E00-760E-400C-829E-FDA2B4A1292B}" destId="{DFB5ACC2-B623-471D-B6C1-542174796535}" srcOrd="0" destOrd="0" parTransId="{EF79B1D6-1C0B-481D-B6C0-CB9C6D778088}" sibTransId="{4B2A830D-50A6-4B52-81CE-82F13FDBFDED}"/>
    <dgm:cxn modelId="{24E042F1-AC32-4333-86E1-7F04A8A192AA}" type="presOf" srcId="{FA075880-8D8D-4484-9C66-E8F7F381A704}" destId="{641799B6-6796-4846-8B01-C076197EEDE4}" srcOrd="0" destOrd="0" presId="urn:microsoft.com/office/officeart/2005/8/layout/vList6"/>
    <dgm:cxn modelId="{1F0CB7F1-8BF2-45AD-8D0A-694FAC8A80C2}" srcId="{DD916472-8E25-4777-AD4C-BEF93BB64ED0}" destId="{3B52FC71-CA65-4E81-A63F-A4CACB9D1819}" srcOrd="11" destOrd="0" parTransId="{F84E7C7C-A881-4841-B6AE-1B7B09B51C96}" sibTransId="{A1E0C750-3864-45B5-943A-A056AD0EF4C4}"/>
    <dgm:cxn modelId="{7309B0F9-20E8-48CC-B249-A2629C0ACEBB}" type="presOf" srcId="{BA360926-41B9-4467-9832-79B892112EAA}" destId="{10814943-4822-4B3C-8F12-55A4578225B0}" srcOrd="0" destOrd="0" presId="urn:microsoft.com/office/officeart/2005/8/layout/vList6"/>
    <dgm:cxn modelId="{EDCF33FC-C362-4961-AB9A-79C8EE78176D}" srcId="{CE7A79AB-FF76-443B-A999-A1A999827D79}" destId="{BA360926-41B9-4467-9832-79B892112EAA}" srcOrd="0" destOrd="0" parTransId="{ABEEA828-AC14-4045-B153-22711F5966FB}" sibTransId="{1AEEF32A-2DD1-4769-9418-A8FFE4CDA582}"/>
    <dgm:cxn modelId="{CFEF1EFF-04BF-4362-818E-9237C0DDC87F}" srcId="{DD916472-8E25-4777-AD4C-BEF93BB64ED0}" destId="{CBCE7B31-65FA-4B6E-ADE3-2DDB2FF19300}" srcOrd="1" destOrd="0" parTransId="{8ABD7E16-D965-4B32-85D7-9137456C1CEA}" sibTransId="{FFF09336-7E3A-4C72-9E82-85635959DCAB}"/>
    <dgm:cxn modelId="{A42BB632-0758-4502-9FAB-BED730D5F184}" type="presParOf" srcId="{FD3D8853-4322-4235-8170-54EF102C6985}" destId="{CB005A08-3DEB-4F94-A7EA-12B6CEC9B70C}" srcOrd="0" destOrd="0" presId="urn:microsoft.com/office/officeart/2005/8/layout/vList6"/>
    <dgm:cxn modelId="{6A8B5996-9C3E-4225-9C8E-3A23F48F1229}" type="presParOf" srcId="{CB005A08-3DEB-4F94-A7EA-12B6CEC9B70C}" destId="{5D40F35A-6A94-4E57-BC90-0DC8471DB1E3}" srcOrd="0" destOrd="0" presId="urn:microsoft.com/office/officeart/2005/8/layout/vList6"/>
    <dgm:cxn modelId="{D9A7B3EE-5428-4B2A-9947-DF45DC9F6B97}" type="presParOf" srcId="{CB005A08-3DEB-4F94-A7EA-12B6CEC9B70C}" destId="{22F66CD7-D518-4C08-A136-D7DE0D137682}" srcOrd="1" destOrd="0" presId="urn:microsoft.com/office/officeart/2005/8/layout/vList6"/>
    <dgm:cxn modelId="{90AC4FA2-8475-4F64-9A3B-F5B95824D475}" type="presParOf" srcId="{FD3D8853-4322-4235-8170-54EF102C6985}" destId="{BE435B7E-C868-4AB8-B2D4-CCEA3520D4FF}" srcOrd="1" destOrd="0" presId="urn:microsoft.com/office/officeart/2005/8/layout/vList6"/>
    <dgm:cxn modelId="{61253330-5AFB-4964-A1FE-BD6CF91808DC}" type="presParOf" srcId="{FD3D8853-4322-4235-8170-54EF102C6985}" destId="{98138352-7362-47BE-AE6D-99177EC35506}" srcOrd="2" destOrd="0" presId="urn:microsoft.com/office/officeart/2005/8/layout/vList6"/>
    <dgm:cxn modelId="{C1255DFF-C6C5-4331-8CE0-1CB388F4902B}" type="presParOf" srcId="{98138352-7362-47BE-AE6D-99177EC35506}" destId="{A693ED55-A4BA-4BBA-869E-106EF4F16B77}" srcOrd="0" destOrd="0" presId="urn:microsoft.com/office/officeart/2005/8/layout/vList6"/>
    <dgm:cxn modelId="{3EE230A1-2EA2-4D66-A4F9-833172A5C893}" type="presParOf" srcId="{98138352-7362-47BE-AE6D-99177EC35506}" destId="{1A3A1913-21C6-4A90-AD6D-E179B4531A08}" srcOrd="1" destOrd="0" presId="urn:microsoft.com/office/officeart/2005/8/layout/vList6"/>
    <dgm:cxn modelId="{73A3E85C-A1E2-4A0F-9942-2FFD4DC8FA49}" type="presParOf" srcId="{FD3D8853-4322-4235-8170-54EF102C6985}" destId="{771BBDA1-9353-420F-B9A2-F797B087AA80}" srcOrd="3" destOrd="0" presId="urn:microsoft.com/office/officeart/2005/8/layout/vList6"/>
    <dgm:cxn modelId="{A28A7F52-AC15-4D7F-BF5C-ED7CB8E378B6}" type="presParOf" srcId="{FD3D8853-4322-4235-8170-54EF102C6985}" destId="{B7878EBC-91E9-4ABD-B9C5-22FB0CCCBE56}" srcOrd="4" destOrd="0" presId="urn:microsoft.com/office/officeart/2005/8/layout/vList6"/>
    <dgm:cxn modelId="{D1B98C6F-82E4-4C69-9267-82460D290732}" type="presParOf" srcId="{B7878EBC-91E9-4ABD-B9C5-22FB0CCCBE56}" destId="{1FF1D0B5-E08D-45D6-886D-C94ECD1B2EE1}" srcOrd="0" destOrd="0" presId="urn:microsoft.com/office/officeart/2005/8/layout/vList6"/>
    <dgm:cxn modelId="{A4A3616B-7BF6-4811-BC1A-0384FD08A2B5}" type="presParOf" srcId="{B7878EBC-91E9-4ABD-B9C5-22FB0CCCBE56}" destId="{B746EB00-E3EB-4434-B3A6-89AC835FB55A}" srcOrd="1" destOrd="0" presId="urn:microsoft.com/office/officeart/2005/8/layout/vList6"/>
    <dgm:cxn modelId="{C081EA57-A15E-4319-B745-34745BC066A3}" type="presParOf" srcId="{FD3D8853-4322-4235-8170-54EF102C6985}" destId="{96523185-F320-49A7-8E9C-A6BEBA104C71}" srcOrd="5" destOrd="0" presId="urn:microsoft.com/office/officeart/2005/8/layout/vList6"/>
    <dgm:cxn modelId="{0B24B704-6C16-49D7-83E7-869B56158302}" type="presParOf" srcId="{FD3D8853-4322-4235-8170-54EF102C6985}" destId="{F14049BB-A306-49B2-A1C7-EF903C18DF6B}" srcOrd="6" destOrd="0" presId="urn:microsoft.com/office/officeart/2005/8/layout/vList6"/>
    <dgm:cxn modelId="{263BD4F9-04A3-48FA-A8D1-0EE744039C26}" type="presParOf" srcId="{F14049BB-A306-49B2-A1C7-EF903C18DF6B}" destId="{B6DFF0D5-EB47-4BB0-BA7E-41A232301610}" srcOrd="0" destOrd="0" presId="urn:microsoft.com/office/officeart/2005/8/layout/vList6"/>
    <dgm:cxn modelId="{E4A8ACC1-97E0-4687-B684-AA11C20ABC66}" type="presParOf" srcId="{F14049BB-A306-49B2-A1C7-EF903C18DF6B}" destId="{6576FD77-BBFC-48D2-AB30-66CFC12C618B}" srcOrd="1" destOrd="0" presId="urn:microsoft.com/office/officeart/2005/8/layout/vList6"/>
    <dgm:cxn modelId="{231BB7A9-5A7C-4DC3-8719-3A2AA5EBFECC}" type="presParOf" srcId="{FD3D8853-4322-4235-8170-54EF102C6985}" destId="{7D4D872D-8E41-4132-AC2B-57A87542C66B}" srcOrd="7" destOrd="0" presId="urn:microsoft.com/office/officeart/2005/8/layout/vList6"/>
    <dgm:cxn modelId="{F97EA48A-292A-4E8F-BD0B-BC1591E1E0C9}" type="presParOf" srcId="{FD3D8853-4322-4235-8170-54EF102C6985}" destId="{059841DF-1685-4657-AEF3-78E46E6EB6D6}" srcOrd="8" destOrd="0" presId="urn:microsoft.com/office/officeart/2005/8/layout/vList6"/>
    <dgm:cxn modelId="{BBC4CC24-E610-4D33-842E-7CF23AE97681}" type="presParOf" srcId="{059841DF-1685-4657-AEF3-78E46E6EB6D6}" destId="{A403FEDB-85E6-4EB8-89AC-8380E20C60FE}" srcOrd="0" destOrd="0" presId="urn:microsoft.com/office/officeart/2005/8/layout/vList6"/>
    <dgm:cxn modelId="{D50E98A1-59B7-4F63-A837-5025B4CAAC0D}" type="presParOf" srcId="{059841DF-1685-4657-AEF3-78E46E6EB6D6}" destId="{5B8EF274-CE40-4335-9F17-829B64C23DA5}" srcOrd="1" destOrd="0" presId="urn:microsoft.com/office/officeart/2005/8/layout/vList6"/>
    <dgm:cxn modelId="{3E41BD3F-8CB2-4AB2-9759-C46330AF6077}" type="presParOf" srcId="{FD3D8853-4322-4235-8170-54EF102C6985}" destId="{99E04775-2EF8-458C-83D6-51A9BB4ACA19}" srcOrd="9" destOrd="0" presId="urn:microsoft.com/office/officeart/2005/8/layout/vList6"/>
    <dgm:cxn modelId="{254A0777-DE9A-4DB8-82CC-266C31008555}" type="presParOf" srcId="{FD3D8853-4322-4235-8170-54EF102C6985}" destId="{6E5ED680-B144-4095-93FE-FD95401D72FA}" srcOrd="10" destOrd="0" presId="urn:microsoft.com/office/officeart/2005/8/layout/vList6"/>
    <dgm:cxn modelId="{B9F1164B-28B7-4195-BA5F-29230B6B8F79}" type="presParOf" srcId="{6E5ED680-B144-4095-93FE-FD95401D72FA}" destId="{9E511010-980C-4016-97DB-041E2842F4CC}" srcOrd="0" destOrd="0" presId="urn:microsoft.com/office/officeart/2005/8/layout/vList6"/>
    <dgm:cxn modelId="{66725C31-AA7A-47F8-A683-0C550E2D7A1C}" type="presParOf" srcId="{6E5ED680-B144-4095-93FE-FD95401D72FA}" destId="{334023EC-099F-4BB0-B8B8-EFD718AC8213}" srcOrd="1" destOrd="0" presId="urn:microsoft.com/office/officeart/2005/8/layout/vList6"/>
    <dgm:cxn modelId="{B883B293-80F8-4A13-BEFB-ADB5AE060CCC}" type="presParOf" srcId="{FD3D8853-4322-4235-8170-54EF102C6985}" destId="{EA3AAE02-3465-4DA3-BE85-8BF1EF0159FE}" srcOrd="11" destOrd="0" presId="urn:microsoft.com/office/officeart/2005/8/layout/vList6"/>
    <dgm:cxn modelId="{D75D1518-A9D4-4D03-8D42-79E713FE3051}" type="presParOf" srcId="{FD3D8853-4322-4235-8170-54EF102C6985}" destId="{C4A5561E-244A-470C-BD05-BE4B401F093E}" srcOrd="12" destOrd="0" presId="urn:microsoft.com/office/officeart/2005/8/layout/vList6"/>
    <dgm:cxn modelId="{36CE070E-FAB3-4F7B-B270-8298E42D867A}" type="presParOf" srcId="{C4A5561E-244A-470C-BD05-BE4B401F093E}" destId="{1CEB3518-BE3F-431C-BC55-D4FC693BB5A7}" srcOrd="0" destOrd="0" presId="urn:microsoft.com/office/officeart/2005/8/layout/vList6"/>
    <dgm:cxn modelId="{B39BA1F2-79C2-4AB2-8911-8BFE90BE6FB8}" type="presParOf" srcId="{C4A5561E-244A-470C-BD05-BE4B401F093E}" destId="{F407D188-2AD2-4981-AED2-5BE9B634E226}" srcOrd="1" destOrd="0" presId="urn:microsoft.com/office/officeart/2005/8/layout/vList6"/>
    <dgm:cxn modelId="{3876F163-9542-4305-9A3B-B741F746214D}" type="presParOf" srcId="{FD3D8853-4322-4235-8170-54EF102C6985}" destId="{0EF4931F-90CC-4621-98E0-ECB9C5DE1413}" srcOrd="13" destOrd="0" presId="urn:microsoft.com/office/officeart/2005/8/layout/vList6"/>
    <dgm:cxn modelId="{A36674ED-B01D-4278-9014-84BF52494C57}" type="presParOf" srcId="{FD3D8853-4322-4235-8170-54EF102C6985}" destId="{A3C3E616-CB20-435A-B0C2-F38C2F41C013}" srcOrd="14" destOrd="0" presId="urn:microsoft.com/office/officeart/2005/8/layout/vList6"/>
    <dgm:cxn modelId="{49D52E0E-EB1E-4596-9737-061EEDC6C8E1}" type="presParOf" srcId="{A3C3E616-CB20-435A-B0C2-F38C2F41C013}" destId="{5BA2C2F4-91EA-4F63-9C3F-6561EA1F59EC}" srcOrd="0" destOrd="0" presId="urn:microsoft.com/office/officeart/2005/8/layout/vList6"/>
    <dgm:cxn modelId="{29F1981E-5865-455D-BC52-B572A3CAC752}" type="presParOf" srcId="{A3C3E616-CB20-435A-B0C2-F38C2F41C013}" destId="{641799B6-6796-4846-8B01-C076197EEDE4}" srcOrd="1" destOrd="0" presId="urn:microsoft.com/office/officeart/2005/8/layout/vList6"/>
    <dgm:cxn modelId="{08D306BB-6DA8-4BEB-88E7-7843F6106EBB}" type="presParOf" srcId="{FD3D8853-4322-4235-8170-54EF102C6985}" destId="{9942C71F-0329-42B0-8E3A-365C2153BACD}" srcOrd="15" destOrd="0" presId="urn:microsoft.com/office/officeart/2005/8/layout/vList6"/>
    <dgm:cxn modelId="{DE7080A0-2C3B-4647-9925-4C087EFE8101}" type="presParOf" srcId="{FD3D8853-4322-4235-8170-54EF102C6985}" destId="{5217265A-CB1A-47C3-A61F-06C6143B36CD}" srcOrd="16" destOrd="0" presId="urn:microsoft.com/office/officeart/2005/8/layout/vList6"/>
    <dgm:cxn modelId="{A608429C-31EE-46DE-BA41-52377F4ADB3A}" type="presParOf" srcId="{5217265A-CB1A-47C3-A61F-06C6143B36CD}" destId="{CD6CDFF0-A9AD-4B68-AF8A-2C05156AD54D}" srcOrd="0" destOrd="0" presId="urn:microsoft.com/office/officeart/2005/8/layout/vList6"/>
    <dgm:cxn modelId="{D071E8A8-5FA3-4304-92AE-76FDF3D9AAFD}" type="presParOf" srcId="{5217265A-CB1A-47C3-A61F-06C6143B36CD}" destId="{10814943-4822-4B3C-8F12-55A4578225B0}" srcOrd="1" destOrd="0" presId="urn:microsoft.com/office/officeart/2005/8/layout/vList6"/>
    <dgm:cxn modelId="{6DA3EEF2-5E85-4278-BE6F-6F013DD87765}" type="presParOf" srcId="{FD3D8853-4322-4235-8170-54EF102C6985}" destId="{FA79A14B-B53D-4ABF-ABB5-D0CE8A8DBD71}" srcOrd="17" destOrd="0" presId="urn:microsoft.com/office/officeart/2005/8/layout/vList6"/>
    <dgm:cxn modelId="{9E8EE759-B1C6-4679-81D5-89B53EC9F190}" type="presParOf" srcId="{FD3D8853-4322-4235-8170-54EF102C6985}" destId="{E5FD0786-3AAB-46B5-BF32-6D4FCF4655D6}" srcOrd="18" destOrd="0" presId="urn:microsoft.com/office/officeart/2005/8/layout/vList6"/>
    <dgm:cxn modelId="{768A8124-774C-4F98-BC0E-BCB483A470EE}" type="presParOf" srcId="{E5FD0786-3AAB-46B5-BF32-6D4FCF4655D6}" destId="{28F06EB9-509E-4329-AFC0-CEB27160046F}" srcOrd="0" destOrd="0" presId="urn:microsoft.com/office/officeart/2005/8/layout/vList6"/>
    <dgm:cxn modelId="{8BD37430-601E-4D4B-884B-8BF6DBEDADC2}" type="presParOf" srcId="{E5FD0786-3AAB-46B5-BF32-6D4FCF4655D6}" destId="{544D5A49-2D39-4945-B7E0-8ECBFF4E7D9F}" srcOrd="1" destOrd="0" presId="urn:microsoft.com/office/officeart/2005/8/layout/vList6"/>
    <dgm:cxn modelId="{73FCF87B-9F8B-4F4E-8FB0-3217AA802678}" type="presParOf" srcId="{FD3D8853-4322-4235-8170-54EF102C6985}" destId="{4406645D-0949-4657-90CC-7AE07DFE6E89}" srcOrd="19" destOrd="0" presId="urn:microsoft.com/office/officeart/2005/8/layout/vList6"/>
    <dgm:cxn modelId="{2C26D5D9-245A-45A6-83DC-CD1D09F9538B}" type="presParOf" srcId="{FD3D8853-4322-4235-8170-54EF102C6985}" destId="{3FB063DE-4108-41B4-9465-30E82388CD4E}" srcOrd="20" destOrd="0" presId="urn:microsoft.com/office/officeart/2005/8/layout/vList6"/>
    <dgm:cxn modelId="{74FDD04B-7CA6-4AC3-9D2A-944DFF9CB478}" type="presParOf" srcId="{3FB063DE-4108-41B4-9465-30E82388CD4E}" destId="{15E3C974-48BA-498F-A77C-B44485BA5589}" srcOrd="0" destOrd="0" presId="urn:microsoft.com/office/officeart/2005/8/layout/vList6"/>
    <dgm:cxn modelId="{0B12F677-B08B-41BE-A537-928C5F96B2E5}" type="presParOf" srcId="{3FB063DE-4108-41B4-9465-30E82388CD4E}" destId="{09686E15-CB7B-49D3-972D-7903871858F2}" srcOrd="1" destOrd="0" presId="urn:microsoft.com/office/officeart/2005/8/layout/vList6"/>
    <dgm:cxn modelId="{C1BAF2AC-03F5-45D9-BDA2-DC232E35FBEF}" type="presParOf" srcId="{FD3D8853-4322-4235-8170-54EF102C6985}" destId="{BC21EFA9-D335-48D4-9A3C-1D0B2DCF0678}" srcOrd="21" destOrd="0" presId="urn:microsoft.com/office/officeart/2005/8/layout/vList6"/>
    <dgm:cxn modelId="{DF598FA4-A358-4994-8D64-8DAFBE71C726}" type="presParOf" srcId="{FD3D8853-4322-4235-8170-54EF102C6985}" destId="{9EF6E26A-3B68-4EE2-98F5-2D2B6EFFB62C}" srcOrd="22" destOrd="0" presId="urn:microsoft.com/office/officeart/2005/8/layout/vList6"/>
    <dgm:cxn modelId="{92ECEE16-0590-4FAD-A34D-D383F85F405C}" type="presParOf" srcId="{9EF6E26A-3B68-4EE2-98F5-2D2B6EFFB62C}" destId="{1DFFD829-A07D-4C72-9F43-9D4355585F04}" srcOrd="0" destOrd="0" presId="urn:microsoft.com/office/officeart/2005/8/layout/vList6"/>
    <dgm:cxn modelId="{DA2C5FC3-7594-4EE4-A6E2-F74085725E77}" type="presParOf" srcId="{9EF6E26A-3B68-4EE2-98F5-2D2B6EFFB62C}" destId="{E4676A2D-6918-468B-BD1F-D6C40075FCE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A3576AE-93A5-41AB-82C2-C8DEFED53E97}" type="doc">
      <dgm:prSet loTypeId="urn:diagrams.loki3.com/Bracket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1A342E2-D582-4B45-9FA8-20A6E6070694}">
      <dgm:prSet/>
      <dgm:spPr/>
      <dgm:t>
        <a:bodyPr/>
        <a:lstStyle/>
        <a:p>
          <a:r>
            <a:rPr lang="en-US" strike="noStrike" baseline="0" dirty="0"/>
            <a:t>January 11-15, 2021:</a:t>
          </a:r>
        </a:p>
      </dgm:t>
    </dgm:pt>
    <dgm:pt modelId="{73BF722A-03AC-4D55-8497-236F880B0AC2}" type="parTrans" cxnId="{02339432-0DBC-49C1-87BA-6F3234000348}">
      <dgm:prSet/>
      <dgm:spPr/>
      <dgm:t>
        <a:bodyPr/>
        <a:lstStyle/>
        <a:p>
          <a:endParaRPr lang="en-US"/>
        </a:p>
      </dgm:t>
    </dgm:pt>
    <dgm:pt modelId="{18B0294A-EF81-489B-B62B-4DB16E335202}" type="sibTrans" cxnId="{02339432-0DBC-49C1-87BA-6F3234000348}">
      <dgm:prSet/>
      <dgm:spPr/>
      <dgm:t>
        <a:bodyPr/>
        <a:lstStyle/>
        <a:p>
          <a:endParaRPr lang="en-US"/>
        </a:p>
      </dgm:t>
    </dgm:pt>
    <dgm:pt modelId="{2F9E1351-C44C-4ACA-BA43-1C380C740256}">
      <dgm:prSet/>
      <dgm:spPr/>
      <dgm:t>
        <a:bodyPr/>
        <a:lstStyle/>
        <a:p>
          <a:r>
            <a:rPr lang="en-US" strike="noStrike" baseline="0" dirty="0"/>
            <a:t>February 1-5, 2021:</a:t>
          </a:r>
        </a:p>
      </dgm:t>
    </dgm:pt>
    <dgm:pt modelId="{49B00F76-4D9B-4F20-9AE0-D8BEB33DEDD0}" type="parTrans" cxnId="{EA6AD572-6C18-4AAA-A3EF-219586F8FF5C}">
      <dgm:prSet/>
      <dgm:spPr/>
      <dgm:t>
        <a:bodyPr/>
        <a:lstStyle/>
        <a:p>
          <a:endParaRPr lang="en-US"/>
        </a:p>
      </dgm:t>
    </dgm:pt>
    <dgm:pt modelId="{A0066FBA-9177-4BEC-999C-36B7AEC18C20}" type="sibTrans" cxnId="{EA6AD572-6C18-4AAA-A3EF-219586F8FF5C}">
      <dgm:prSet/>
      <dgm:spPr/>
      <dgm:t>
        <a:bodyPr/>
        <a:lstStyle/>
        <a:p>
          <a:endParaRPr lang="en-US"/>
        </a:p>
      </dgm:t>
    </dgm:pt>
    <dgm:pt modelId="{9B52D0EC-44A4-439D-AAB2-7C8A33151022}">
      <dgm:prSet/>
      <dgm:spPr/>
      <dgm:t>
        <a:bodyPr/>
        <a:lstStyle/>
        <a:p>
          <a:r>
            <a:rPr lang="en-US" dirty="0"/>
            <a:t>May – July 2021:</a:t>
          </a:r>
        </a:p>
      </dgm:t>
    </dgm:pt>
    <dgm:pt modelId="{6C5FA635-A0B2-4CF4-8A3D-DC646D6D4EA2}" type="parTrans" cxnId="{A1DA08DC-70CB-4344-96F2-9459B16B51C0}">
      <dgm:prSet/>
      <dgm:spPr/>
      <dgm:t>
        <a:bodyPr/>
        <a:lstStyle/>
        <a:p>
          <a:endParaRPr lang="en-US"/>
        </a:p>
      </dgm:t>
    </dgm:pt>
    <dgm:pt modelId="{7D82DCCA-64E3-4374-925F-9447A526C718}" type="sibTrans" cxnId="{A1DA08DC-70CB-4344-96F2-9459B16B51C0}">
      <dgm:prSet/>
      <dgm:spPr/>
      <dgm:t>
        <a:bodyPr/>
        <a:lstStyle/>
        <a:p>
          <a:endParaRPr lang="en-US"/>
        </a:p>
      </dgm:t>
    </dgm:pt>
    <dgm:pt modelId="{9F2A56E7-18CC-4812-A5D0-290F61C260D6}">
      <dgm:prSet/>
      <dgm:spPr/>
      <dgm:t>
        <a:bodyPr/>
        <a:lstStyle/>
        <a:p>
          <a:r>
            <a:rPr lang="en-US" dirty="0"/>
            <a:t>July 1, 2021:</a:t>
          </a:r>
        </a:p>
      </dgm:t>
    </dgm:pt>
    <dgm:pt modelId="{68700FF0-F908-4DB9-8908-53EBD9A835C5}" type="parTrans" cxnId="{94A21344-08D2-4EDA-B7A7-41A659EB5B1A}">
      <dgm:prSet/>
      <dgm:spPr/>
      <dgm:t>
        <a:bodyPr/>
        <a:lstStyle/>
        <a:p>
          <a:endParaRPr lang="en-US"/>
        </a:p>
      </dgm:t>
    </dgm:pt>
    <dgm:pt modelId="{DB671493-5A81-48DD-8746-2FAD602C6763}" type="sibTrans" cxnId="{94A21344-08D2-4EDA-B7A7-41A659EB5B1A}">
      <dgm:prSet/>
      <dgm:spPr/>
      <dgm:t>
        <a:bodyPr/>
        <a:lstStyle/>
        <a:p>
          <a:endParaRPr lang="en-US"/>
        </a:p>
      </dgm:t>
    </dgm:pt>
    <dgm:pt modelId="{579F1127-67ED-40CF-87E0-CE5B289E8725}">
      <dgm:prSet phldrT="[Text]"/>
      <dgm:spPr/>
      <dgm:t>
        <a:bodyPr/>
        <a:lstStyle/>
        <a:p>
          <a:r>
            <a:rPr lang="en-US" dirty="0"/>
            <a:t>November 17, 2020:</a:t>
          </a:r>
        </a:p>
      </dgm:t>
    </dgm:pt>
    <dgm:pt modelId="{FB3480B2-445C-4AC1-AD5B-B8BB0A38A097}" type="parTrans" cxnId="{E33FF050-7D48-444A-B7BA-9D7285C159B0}">
      <dgm:prSet/>
      <dgm:spPr/>
      <dgm:t>
        <a:bodyPr/>
        <a:lstStyle/>
        <a:p>
          <a:endParaRPr lang="en-US"/>
        </a:p>
      </dgm:t>
    </dgm:pt>
    <dgm:pt modelId="{4D43394C-9DFC-4D42-86D7-CA255EA834F1}" type="sibTrans" cxnId="{E33FF050-7D48-444A-B7BA-9D7285C159B0}">
      <dgm:prSet/>
      <dgm:spPr/>
      <dgm:t>
        <a:bodyPr/>
        <a:lstStyle/>
        <a:p>
          <a:endParaRPr lang="en-US"/>
        </a:p>
      </dgm:t>
    </dgm:pt>
    <dgm:pt modelId="{D3AC4F8B-96EC-4956-BF50-ABE057463D59}">
      <dgm:prSet phldrT="[Text]"/>
      <dgm:spPr/>
      <dgm:t>
        <a:bodyPr/>
        <a:lstStyle/>
        <a:p>
          <a:r>
            <a:rPr lang="en-US" dirty="0"/>
            <a:t>March 2 – April 30, 2021:</a:t>
          </a:r>
        </a:p>
      </dgm:t>
    </dgm:pt>
    <dgm:pt modelId="{BEF40360-BB09-4B7D-8603-C7EBC55B9C3A}" type="parTrans" cxnId="{42718CC1-AD4A-45A5-B7E8-C885B6CCFFB1}">
      <dgm:prSet/>
      <dgm:spPr/>
      <dgm:t>
        <a:bodyPr/>
        <a:lstStyle/>
        <a:p>
          <a:endParaRPr lang="en-US"/>
        </a:p>
      </dgm:t>
    </dgm:pt>
    <dgm:pt modelId="{31675D73-A34F-4D3A-BC96-FCB38F04EF8D}" type="sibTrans" cxnId="{42718CC1-AD4A-45A5-B7E8-C885B6CCFFB1}">
      <dgm:prSet/>
      <dgm:spPr/>
      <dgm:t>
        <a:bodyPr/>
        <a:lstStyle/>
        <a:p>
          <a:endParaRPr lang="en-US"/>
        </a:p>
      </dgm:t>
    </dgm:pt>
    <dgm:pt modelId="{911EA315-3810-4DC0-93F4-963156AD67F7}">
      <dgm:prSet phldrT="[Text]"/>
      <dgm:spPr/>
      <dgm:t>
        <a:bodyPr/>
        <a:lstStyle/>
        <a:p>
          <a:r>
            <a:rPr lang="en-US" b="1" dirty="0">
              <a:solidFill>
                <a:srgbClr val="FF0000"/>
              </a:solidFill>
              <a:sym typeface="Wingdings" panose="05000000000000000000" pitchFamily="2" charset="2"/>
            </a:rPr>
            <a:t></a:t>
          </a:r>
          <a:r>
            <a:rPr lang="en-US" dirty="0"/>
            <a:t>Organizational Session and Legislative Swearing-In</a:t>
          </a:r>
        </a:p>
      </dgm:t>
    </dgm:pt>
    <dgm:pt modelId="{96ACE2D9-E681-42AF-858F-5C4FE0A93692}" type="parTrans" cxnId="{CE139547-A7DB-465C-BD50-F0FB8C58DDAF}">
      <dgm:prSet/>
      <dgm:spPr/>
      <dgm:t>
        <a:bodyPr/>
        <a:lstStyle/>
        <a:p>
          <a:endParaRPr lang="en-US"/>
        </a:p>
      </dgm:t>
    </dgm:pt>
    <dgm:pt modelId="{B85773D1-0C08-479E-B0C5-49843240DA6A}" type="sibTrans" cxnId="{CE139547-A7DB-465C-BD50-F0FB8C58DDAF}">
      <dgm:prSet/>
      <dgm:spPr/>
      <dgm:t>
        <a:bodyPr/>
        <a:lstStyle/>
        <a:p>
          <a:endParaRPr lang="en-US"/>
        </a:p>
      </dgm:t>
    </dgm:pt>
    <dgm:pt modelId="{0721FFE7-C539-4833-A93B-E8F1650F3F8C}">
      <dgm:prSet/>
      <dgm:spPr/>
      <dgm:t>
        <a:bodyPr/>
        <a:lstStyle/>
        <a:p>
          <a:r>
            <a:rPr lang="en-US" strike="noStrike" baseline="0" dirty="0"/>
            <a:t>Interim Legislative Committee Week</a:t>
          </a:r>
        </a:p>
      </dgm:t>
    </dgm:pt>
    <dgm:pt modelId="{3A5DC519-EDE1-4A3A-8D3D-DC194282B7DB}" type="parTrans" cxnId="{E9C74977-91C6-4F25-9DE3-2E2FA12338DB}">
      <dgm:prSet/>
      <dgm:spPr/>
      <dgm:t>
        <a:bodyPr/>
        <a:lstStyle/>
        <a:p>
          <a:endParaRPr lang="en-US"/>
        </a:p>
      </dgm:t>
    </dgm:pt>
    <dgm:pt modelId="{763FF876-2BF2-4A80-BAE5-AEE146DF0E8E}" type="sibTrans" cxnId="{E9C74977-91C6-4F25-9DE3-2E2FA12338DB}">
      <dgm:prSet/>
      <dgm:spPr/>
      <dgm:t>
        <a:bodyPr/>
        <a:lstStyle/>
        <a:p>
          <a:endParaRPr lang="en-US"/>
        </a:p>
      </dgm:t>
    </dgm:pt>
    <dgm:pt modelId="{3F74D74D-B76C-4A74-90DF-F1B5F0C0FC35}">
      <dgm:prSet/>
      <dgm:spPr/>
      <dgm:t>
        <a:bodyPr/>
        <a:lstStyle/>
        <a:p>
          <a:r>
            <a:rPr lang="en-US"/>
            <a:t>Governor’s </a:t>
          </a:r>
          <a:r>
            <a:rPr lang="en-US" dirty="0"/>
            <a:t>Bill Action </a:t>
          </a:r>
        </a:p>
      </dgm:t>
    </dgm:pt>
    <dgm:pt modelId="{9CB0BD9E-0BAA-46D8-9709-93619EB05E5D}" type="parTrans" cxnId="{0335DD21-4769-47E6-A556-28BCFC6432F2}">
      <dgm:prSet/>
      <dgm:spPr/>
      <dgm:t>
        <a:bodyPr/>
        <a:lstStyle/>
        <a:p>
          <a:endParaRPr lang="en-US"/>
        </a:p>
      </dgm:t>
    </dgm:pt>
    <dgm:pt modelId="{D1D3F56D-B563-4009-BC00-786E1E1F2588}" type="sibTrans" cxnId="{0335DD21-4769-47E6-A556-28BCFC6432F2}">
      <dgm:prSet/>
      <dgm:spPr/>
      <dgm:t>
        <a:bodyPr/>
        <a:lstStyle/>
        <a:p>
          <a:endParaRPr lang="en-US"/>
        </a:p>
      </dgm:t>
    </dgm:pt>
    <dgm:pt modelId="{CDFAEB0C-035F-413F-99F1-FFFCD76DB936}">
      <dgm:prSet phldrT="[Text]"/>
      <dgm:spPr/>
      <dgm:t>
        <a:bodyPr/>
        <a:lstStyle/>
        <a:p>
          <a:r>
            <a:rPr lang="en-US"/>
            <a:t>Legislative </a:t>
          </a:r>
          <a:r>
            <a:rPr lang="en-US" dirty="0"/>
            <a:t>Session</a:t>
          </a:r>
        </a:p>
      </dgm:t>
    </dgm:pt>
    <dgm:pt modelId="{2A4D987C-51CE-4D14-93C7-D64FF13098D1}" type="parTrans" cxnId="{40C4752E-907A-4DB1-BE12-DE16C9D32586}">
      <dgm:prSet/>
      <dgm:spPr/>
      <dgm:t>
        <a:bodyPr/>
        <a:lstStyle/>
        <a:p>
          <a:endParaRPr lang="en-US"/>
        </a:p>
      </dgm:t>
    </dgm:pt>
    <dgm:pt modelId="{270B3DA4-DDB4-421B-9F21-0AD985BC6808}" type="sibTrans" cxnId="{40C4752E-907A-4DB1-BE12-DE16C9D32586}">
      <dgm:prSet/>
      <dgm:spPr/>
      <dgm:t>
        <a:bodyPr/>
        <a:lstStyle/>
        <a:p>
          <a:endParaRPr lang="en-US"/>
        </a:p>
      </dgm:t>
    </dgm:pt>
    <dgm:pt modelId="{7C416DB8-98ED-46F2-A650-0ADFB1D08B1D}">
      <dgm:prSet/>
      <dgm:spPr/>
      <dgm:t>
        <a:bodyPr/>
        <a:lstStyle/>
        <a:p>
          <a:r>
            <a:rPr lang="en-US" strike="noStrike" baseline="0" dirty="0"/>
            <a:t>Interim Legislative Committee Week </a:t>
          </a:r>
        </a:p>
      </dgm:t>
    </dgm:pt>
    <dgm:pt modelId="{E6847817-A5E7-4D30-97B6-6796DD95E83C}" type="parTrans" cxnId="{665EEB05-0A26-4288-AFA0-AEE119C681E6}">
      <dgm:prSet/>
      <dgm:spPr/>
      <dgm:t>
        <a:bodyPr/>
        <a:lstStyle/>
        <a:p>
          <a:endParaRPr lang="en-US"/>
        </a:p>
      </dgm:t>
    </dgm:pt>
    <dgm:pt modelId="{AC4ED0F5-3E2C-4713-99A3-C1365017B189}" type="sibTrans" cxnId="{665EEB05-0A26-4288-AFA0-AEE119C681E6}">
      <dgm:prSet/>
      <dgm:spPr/>
      <dgm:t>
        <a:bodyPr/>
        <a:lstStyle/>
        <a:p>
          <a:endParaRPr lang="en-US"/>
        </a:p>
      </dgm:t>
    </dgm:pt>
    <dgm:pt modelId="{C295F0AC-2605-45B1-AFD0-75CD0DD18271}">
      <dgm:prSet/>
      <dgm:spPr/>
      <dgm:t>
        <a:bodyPr/>
        <a:lstStyle/>
        <a:p>
          <a:r>
            <a:rPr lang="en-US" dirty="0"/>
            <a:t>Start of New Fiscal Year</a:t>
          </a:r>
        </a:p>
      </dgm:t>
    </dgm:pt>
    <dgm:pt modelId="{F667BD52-680D-4A9A-BFA6-3304B5DBEFE6}" type="parTrans" cxnId="{80C5040D-9897-41F4-ADC5-C50CD24A1FC0}">
      <dgm:prSet/>
      <dgm:spPr/>
      <dgm:t>
        <a:bodyPr/>
        <a:lstStyle/>
        <a:p>
          <a:endParaRPr lang="en-US"/>
        </a:p>
      </dgm:t>
    </dgm:pt>
    <dgm:pt modelId="{4F234B5B-8D64-4802-AD1C-BAFBFEFCF494}" type="sibTrans" cxnId="{80C5040D-9897-41F4-ADC5-C50CD24A1FC0}">
      <dgm:prSet/>
      <dgm:spPr/>
      <dgm:t>
        <a:bodyPr/>
        <a:lstStyle/>
        <a:p>
          <a:endParaRPr lang="en-US"/>
        </a:p>
      </dgm:t>
    </dgm:pt>
    <dgm:pt modelId="{1F4F8167-BAF9-4538-8843-16DDE5BD9C0B}">
      <dgm:prSet/>
      <dgm:spPr/>
      <dgm:t>
        <a:bodyPr/>
        <a:lstStyle/>
        <a:p>
          <a:r>
            <a:rPr lang="en-US" strike="noStrike" baseline="0" dirty="0"/>
            <a:t>January 2021:</a:t>
          </a:r>
        </a:p>
      </dgm:t>
    </dgm:pt>
    <dgm:pt modelId="{B9D44BF5-8AD9-4E9C-A2AD-1814E020F883}" type="parTrans" cxnId="{0EC2B487-DBE3-47CA-A8FC-D2470D33C955}">
      <dgm:prSet/>
      <dgm:spPr/>
      <dgm:t>
        <a:bodyPr/>
        <a:lstStyle/>
        <a:p>
          <a:endParaRPr lang="en-US"/>
        </a:p>
      </dgm:t>
    </dgm:pt>
    <dgm:pt modelId="{EDB6BC24-B420-40A6-96F2-86F8F0083197}" type="sibTrans" cxnId="{0EC2B487-DBE3-47CA-A8FC-D2470D33C955}">
      <dgm:prSet/>
      <dgm:spPr/>
      <dgm:t>
        <a:bodyPr/>
        <a:lstStyle/>
        <a:p>
          <a:endParaRPr lang="en-US"/>
        </a:p>
      </dgm:t>
    </dgm:pt>
    <dgm:pt modelId="{12755FCC-E386-4306-9506-61350C756AD5}">
      <dgm:prSet/>
      <dgm:spPr/>
      <dgm:t>
        <a:bodyPr/>
        <a:lstStyle/>
        <a:p>
          <a:r>
            <a:rPr lang="en-US" dirty="0"/>
            <a:t>Governor’s Budget Recommendations </a:t>
          </a:r>
          <a:endParaRPr lang="en-US" strike="noStrike" baseline="0" dirty="0"/>
        </a:p>
      </dgm:t>
    </dgm:pt>
    <dgm:pt modelId="{0F12A747-03D1-4438-8FDE-4DF3D6A573BC}" type="parTrans" cxnId="{7F3F2E40-25D1-4521-92FA-EB6FBEBC286E}">
      <dgm:prSet/>
      <dgm:spPr/>
      <dgm:t>
        <a:bodyPr/>
        <a:lstStyle/>
        <a:p>
          <a:endParaRPr lang="en-US"/>
        </a:p>
      </dgm:t>
    </dgm:pt>
    <dgm:pt modelId="{72A0DD6C-7F53-49F4-B99A-9EF1303794AB}" type="sibTrans" cxnId="{7F3F2E40-25D1-4521-92FA-EB6FBEBC286E}">
      <dgm:prSet/>
      <dgm:spPr/>
      <dgm:t>
        <a:bodyPr/>
        <a:lstStyle/>
        <a:p>
          <a:endParaRPr lang="en-US"/>
        </a:p>
      </dgm:t>
    </dgm:pt>
    <dgm:pt modelId="{E0A86D27-087E-468B-A606-7B9F2F9D7252}">
      <dgm:prSet/>
      <dgm:spPr/>
      <dgm:t>
        <a:bodyPr/>
        <a:lstStyle/>
        <a:p>
          <a:r>
            <a:rPr lang="en-US" strike="noStrike" baseline="0" dirty="0"/>
            <a:t>January 25-29, 2021:</a:t>
          </a:r>
        </a:p>
      </dgm:t>
    </dgm:pt>
    <dgm:pt modelId="{25A52CE9-B9F4-4130-88F3-D6577FC83634}" type="parTrans" cxnId="{88985EDA-14EC-4078-B951-F6F117E35F3C}">
      <dgm:prSet/>
      <dgm:spPr/>
      <dgm:t>
        <a:bodyPr/>
        <a:lstStyle/>
        <a:p>
          <a:endParaRPr lang="en-US"/>
        </a:p>
      </dgm:t>
    </dgm:pt>
    <dgm:pt modelId="{46A755C4-3BA5-4A6A-A7C8-71C03E03373C}" type="sibTrans" cxnId="{88985EDA-14EC-4078-B951-F6F117E35F3C}">
      <dgm:prSet/>
      <dgm:spPr/>
      <dgm:t>
        <a:bodyPr/>
        <a:lstStyle/>
        <a:p>
          <a:endParaRPr lang="en-US"/>
        </a:p>
      </dgm:t>
    </dgm:pt>
    <dgm:pt modelId="{9B016BE3-05E4-4FFA-8729-C9BA30C23386}">
      <dgm:prSet/>
      <dgm:spPr/>
      <dgm:t>
        <a:bodyPr/>
        <a:lstStyle/>
        <a:p>
          <a:r>
            <a:rPr lang="en-US" strike="noStrike" baseline="0"/>
            <a:t>Interim Legislative Committee Week</a:t>
          </a:r>
          <a:endParaRPr lang="en-US" strike="noStrike" baseline="0" dirty="0"/>
        </a:p>
      </dgm:t>
    </dgm:pt>
    <dgm:pt modelId="{6ADFF1DE-DCBB-443F-898F-86096B03D3CF}" type="parTrans" cxnId="{2B2DEB85-95B1-4364-82F6-8288ECB34EC5}">
      <dgm:prSet/>
      <dgm:spPr/>
      <dgm:t>
        <a:bodyPr/>
        <a:lstStyle/>
        <a:p>
          <a:endParaRPr lang="en-US"/>
        </a:p>
      </dgm:t>
    </dgm:pt>
    <dgm:pt modelId="{BB75F5C9-3FE1-4312-BE2D-8D251C6EF31E}" type="sibTrans" cxnId="{2B2DEB85-95B1-4364-82F6-8288ECB34EC5}">
      <dgm:prSet/>
      <dgm:spPr/>
      <dgm:t>
        <a:bodyPr/>
        <a:lstStyle/>
        <a:p>
          <a:endParaRPr lang="en-US"/>
        </a:p>
      </dgm:t>
    </dgm:pt>
    <dgm:pt modelId="{8468C49A-D547-437A-B6AB-C3843CA7B3BF}">
      <dgm:prSet/>
      <dgm:spPr/>
      <dgm:t>
        <a:bodyPr/>
        <a:lstStyle/>
        <a:p>
          <a:r>
            <a:rPr lang="en-US" strike="noStrike" baseline="0" dirty="0"/>
            <a:t>February 8-12, 2021:</a:t>
          </a:r>
        </a:p>
      </dgm:t>
    </dgm:pt>
    <dgm:pt modelId="{21F2A95B-11E4-4862-B997-FFD245B012BC}" type="parTrans" cxnId="{56C835B3-37E2-4146-A126-409FB3C4FDB2}">
      <dgm:prSet/>
      <dgm:spPr/>
      <dgm:t>
        <a:bodyPr/>
        <a:lstStyle/>
        <a:p>
          <a:endParaRPr lang="en-US"/>
        </a:p>
      </dgm:t>
    </dgm:pt>
    <dgm:pt modelId="{E230BFFF-C19E-4273-A401-797A1ED18A47}" type="sibTrans" cxnId="{56C835B3-37E2-4146-A126-409FB3C4FDB2}">
      <dgm:prSet/>
      <dgm:spPr/>
      <dgm:t>
        <a:bodyPr/>
        <a:lstStyle/>
        <a:p>
          <a:endParaRPr lang="en-US"/>
        </a:p>
      </dgm:t>
    </dgm:pt>
    <dgm:pt modelId="{E456FF9B-BA34-49A7-9982-DE34FB6E21A3}">
      <dgm:prSet/>
      <dgm:spPr/>
      <dgm:t>
        <a:bodyPr/>
        <a:lstStyle/>
        <a:p>
          <a:r>
            <a:rPr lang="en-US" strike="noStrike" baseline="0" dirty="0"/>
            <a:t>Interim Legislative Committee Week</a:t>
          </a:r>
        </a:p>
      </dgm:t>
    </dgm:pt>
    <dgm:pt modelId="{DB72C632-B1D3-4211-92B8-95B9D7B6CB59}" type="parTrans" cxnId="{A7DF52E8-A9F4-4A26-8342-FA4ABCF0A037}">
      <dgm:prSet/>
      <dgm:spPr/>
      <dgm:t>
        <a:bodyPr/>
        <a:lstStyle/>
        <a:p>
          <a:endParaRPr lang="en-US"/>
        </a:p>
      </dgm:t>
    </dgm:pt>
    <dgm:pt modelId="{A1F8784D-ED1F-4EC8-85A5-2D16E5E258E0}" type="sibTrans" cxnId="{A7DF52E8-A9F4-4A26-8342-FA4ABCF0A037}">
      <dgm:prSet/>
      <dgm:spPr/>
      <dgm:t>
        <a:bodyPr/>
        <a:lstStyle/>
        <a:p>
          <a:endParaRPr lang="en-US"/>
        </a:p>
      </dgm:t>
    </dgm:pt>
    <dgm:pt modelId="{AAA51DB2-4B34-4597-A596-8C7555E350A9}">
      <dgm:prSet/>
      <dgm:spPr/>
      <dgm:t>
        <a:bodyPr/>
        <a:lstStyle/>
        <a:p>
          <a:r>
            <a:rPr lang="en-US" strike="noStrike" baseline="0" dirty="0"/>
            <a:t>February 15-19, 2021:</a:t>
          </a:r>
        </a:p>
      </dgm:t>
    </dgm:pt>
    <dgm:pt modelId="{8C3AFF9F-EBEF-4553-9E02-6FB567C045A4}" type="parTrans" cxnId="{66C3A193-6C80-4BA3-AF14-0276C3511125}">
      <dgm:prSet/>
      <dgm:spPr/>
      <dgm:t>
        <a:bodyPr/>
        <a:lstStyle/>
        <a:p>
          <a:endParaRPr lang="en-US"/>
        </a:p>
      </dgm:t>
    </dgm:pt>
    <dgm:pt modelId="{742837E7-6431-4235-8391-5C29FC0026D9}" type="sibTrans" cxnId="{66C3A193-6C80-4BA3-AF14-0276C3511125}">
      <dgm:prSet/>
      <dgm:spPr/>
      <dgm:t>
        <a:bodyPr/>
        <a:lstStyle/>
        <a:p>
          <a:endParaRPr lang="en-US"/>
        </a:p>
      </dgm:t>
    </dgm:pt>
    <dgm:pt modelId="{AB2C79B7-0B41-4C18-961F-6A7AF793BFC5}">
      <dgm:prSet/>
      <dgm:spPr/>
      <dgm:t>
        <a:bodyPr/>
        <a:lstStyle/>
        <a:p>
          <a:r>
            <a:rPr lang="en-US" strike="noStrike" baseline="0" dirty="0"/>
            <a:t>Interim Legislative Committee Week </a:t>
          </a:r>
        </a:p>
      </dgm:t>
    </dgm:pt>
    <dgm:pt modelId="{17AFC95C-60BD-4368-908D-1F7117191060}" type="parTrans" cxnId="{D3F4A335-891F-42A4-B990-6E2757F65792}">
      <dgm:prSet/>
      <dgm:spPr/>
      <dgm:t>
        <a:bodyPr/>
        <a:lstStyle/>
        <a:p>
          <a:endParaRPr lang="en-US"/>
        </a:p>
      </dgm:t>
    </dgm:pt>
    <dgm:pt modelId="{FF4AE053-C9B9-486E-BEBA-8FA923537702}" type="sibTrans" cxnId="{D3F4A335-891F-42A4-B990-6E2757F65792}">
      <dgm:prSet/>
      <dgm:spPr/>
      <dgm:t>
        <a:bodyPr/>
        <a:lstStyle/>
        <a:p>
          <a:endParaRPr lang="en-US"/>
        </a:p>
      </dgm:t>
    </dgm:pt>
    <dgm:pt modelId="{D90AB48E-B998-4DF9-A400-286E16CB9777}" type="pres">
      <dgm:prSet presAssocID="{5A3576AE-93A5-41AB-82C2-C8DEFED53E97}" presName="Name0" presStyleCnt="0">
        <dgm:presLayoutVars>
          <dgm:dir/>
          <dgm:animLvl val="lvl"/>
          <dgm:resizeHandles val="exact"/>
        </dgm:presLayoutVars>
      </dgm:prSet>
      <dgm:spPr/>
    </dgm:pt>
    <dgm:pt modelId="{9ABBCCC5-D087-4969-8486-C190B119255E}" type="pres">
      <dgm:prSet presAssocID="{579F1127-67ED-40CF-87E0-CE5B289E8725}" presName="linNode" presStyleCnt="0"/>
      <dgm:spPr/>
    </dgm:pt>
    <dgm:pt modelId="{2BCB5870-6CE6-49EF-AB4E-CE49839ABD27}" type="pres">
      <dgm:prSet presAssocID="{579F1127-67ED-40CF-87E0-CE5B289E8725}" presName="parTx" presStyleLbl="revTx" presStyleIdx="0" presStyleCnt="10">
        <dgm:presLayoutVars>
          <dgm:chMax val="1"/>
          <dgm:bulletEnabled val="1"/>
        </dgm:presLayoutVars>
      </dgm:prSet>
      <dgm:spPr/>
    </dgm:pt>
    <dgm:pt modelId="{B70B92FA-2EF4-4A2B-AE25-F6FC40FE551A}" type="pres">
      <dgm:prSet presAssocID="{579F1127-67ED-40CF-87E0-CE5B289E8725}" presName="bracket" presStyleLbl="parChTrans1D1" presStyleIdx="0" presStyleCnt="10"/>
      <dgm:spPr/>
    </dgm:pt>
    <dgm:pt modelId="{309554A3-80B6-40E0-816E-F54CBF59FDE8}" type="pres">
      <dgm:prSet presAssocID="{579F1127-67ED-40CF-87E0-CE5B289E8725}" presName="spH" presStyleCnt="0"/>
      <dgm:spPr/>
    </dgm:pt>
    <dgm:pt modelId="{2149AC7D-F87A-4044-AAC0-90EF6DFBE56F}" type="pres">
      <dgm:prSet presAssocID="{579F1127-67ED-40CF-87E0-CE5B289E8725}" presName="desTx" presStyleLbl="node1" presStyleIdx="0" presStyleCnt="10">
        <dgm:presLayoutVars>
          <dgm:bulletEnabled val="1"/>
        </dgm:presLayoutVars>
      </dgm:prSet>
      <dgm:spPr/>
    </dgm:pt>
    <dgm:pt modelId="{363906A6-AFCF-4C20-8689-11EC5776F157}" type="pres">
      <dgm:prSet presAssocID="{4D43394C-9DFC-4D42-86D7-CA255EA834F1}" presName="spV" presStyleCnt="0"/>
      <dgm:spPr/>
    </dgm:pt>
    <dgm:pt modelId="{E6674D76-C054-423D-A5A9-6FD0A5F1218C}" type="pres">
      <dgm:prSet presAssocID="{1F4F8167-BAF9-4538-8843-16DDE5BD9C0B}" presName="linNode" presStyleCnt="0"/>
      <dgm:spPr/>
    </dgm:pt>
    <dgm:pt modelId="{05CF3896-D28F-46E9-9EE8-3A937666D9C2}" type="pres">
      <dgm:prSet presAssocID="{1F4F8167-BAF9-4538-8843-16DDE5BD9C0B}" presName="parTx" presStyleLbl="revTx" presStyleIdx="1" presStyleCnt="10">
        <dgm:presLayoutVars>
          <dgm:chMax val="1"/>
          <dgm:bulletEnabled val="1"/>
        </dgm:presLayoutVars>
      </dgm:prSet>
      <dgm:spPr/>
    </dgm:pt>
    <dgm:pt modelId="{EC08E2EB-E05E-4A5D-B04A-3B8E9C836710}" type="pres">
      <dgm:prSet presAssocID="{1F4F8167-BAF9-4538-8843-16DDE5BD9C0B}" presName="bracket" presStyleLbl="parChTrans1D1" presStyleIdx="1" presStyleCnt="10"/>
      <dgm:spPr/>
    </dgm:pt>
    <dgm:pt modelId="{4675B828-9FA3-4389-AC0F-3C31746D7881}" type="pres">
      <dgm:prSet presAssocID="{1F4F8167-BAF9-4538-8843-16DDE5BD9C0B}" presName="spH" presStyleCnt="0"/>
      <dgm:spPr/>
    </dgm:pt>
    <dgm:pt modelId="{1F21EF68-2BED-410B-B8F0-3F1EAB43D4AD}" type="pres">
      <dgm:prSet presAssocID="{1F4F8167-BAF9-4538-8843-16DDE5BD9C0B}" presName="desTx" presStyleLbl="node1" presStyleIdx="1" presStyleCnt="10">
        <dgm:presLayoutVars>
          <dgm:bulletEnabled val="1"/>
        </dgm:presLayoutVars>
      </dgm:prSet>
      <dgm:spPr/>
    </dgm:pt>
    <dgm:pt modelId="{2537E93F-1CF0-4C4A-809B-889A99C0AAD6}" type="pres">
      <dgm:prSet presAssocID="{EDB6BC24-B420-40A6-96F2-86F8F0083197}" presName="spV" presStyleCnt="0"/>
      <dgm:spPr/>
    </dgm:pt>
    <dgm:pt modelId="{D9BF2C10-7945-429E-81F5-5AAC92E00CF4}" type="pres">
      <dgm:prSet presAssocID="{81A342E2-D582-4B45-9FA8-20A6E6070694}" presName="linNode" presStyleCnt="0"/>
      <dgm:spPr/>
    </dgm:pt>
    <dgm:pt modelId="{C733361E-630D-4FC8-8189-4DF7A6F529D0}" type="pres">
      <dgm:prSet presAssocID="{81A342E2-D582-4B45-9FA8-20A6E6070694}" presName="parTx" presStyleLbl="revTx" presStyleIdx="2" presStyleCnt="10">
        <dgm:presLayoutVars>
          <dgm:chMax val="1"/>
          <dgm:bulletEnabled val="1"/>
        </dgm:presLayoutVars>
      </dgm:prSet>
      <dgm:spPr/>
    </dgm:pt>
    <dgm:pt modelId="{3FB2919C-139E-4B48-A381-5893EAE93C99}" type="pres">
      <dgm:prSet presAssocID="{81A342E2-D582-4B45-9FA8-20A6E6070694}" presName="bracket" presStyleLbl="parChTrans1D1" presStyleIdx="2" presStyleCnt="10"/>
      <dgm:spPr/>
    </dgm:pt>
    <dgm:pt modelId="{C3A2218E-DE40-4F33-9802-27F8D36C9EB7}" type="pres">
      <dgm:prSet presAssocID="{81A342E2-D582-4B45-9FA8-20A6E6070694}" presName="spH" presStyleCnt="0"/>
      <dgm:spPr/>
    </dgm:pt>
    <dgm:pt modelId="{0F41D41E-97DC-4377-B188-4303D4F54ED9}" type="pres">
      <dgm:prSet presAssocID="{81A342E2-D582-4B45-9FA8-20A6E6070694}" presName="desTx" presStyleLbl="node1" presStyleIdx="2" presStyleCnt="10">
        <dgm:presLayoutVars>
          <dgm:bulletEnabled val="1"/>
        </dgm:presLayoutVars>
      </dgm:prSet>
      <dgm:spPr/>
    </dgm:pt>
    <dgm:pt modelId="{A85B6D6C-77B6-4767-9148-3B99EE461C83}" type="pres">
      <dgm:prSet presAssocID="{18B0294A-EF81-489B-B62B-4DB16E335202}" presName="spV" presStyleCnt="0"/>
      <dgm:spPr/>
    </dgm:pt>
    <dgm:pt modelId="{C1976AC6-A5CD-4040-A5FF-C92A91282D9A}" type="pres">
      <dgm:prSet presAssocID="{E0A86D27-087E-468B-A606-7B9F2F9D7252}" presName="linNode" presStyleCnt="0"/>
      <dgm:spPr/>
    </dgm:pt>
    <dgm:pt modelId="{44351482-1AF3-478A-83B6-A36A144382E8}" type="pres">
      <dgm:prSet presAssocID="{E0A86D27-087E-468B-A606-7B9F2F9D7252}" presName="parTx" presStyleLbl="revTx" presStyleIdx="3" presStyleCnt="10">
        <dgm:presLayoutVars>
          <dgm:chMax val="1"/>
          <dgm:bulletEnabled val="1"/>
        </dgm:presLayoutVars>
      </dgm:prSet>
      <dgm:spPr/>
    </dgm:pt>
    <dgm:pt modelId="{38BEA3AF-C914-4B60-BC3B-88010912A387}" type="pres">
      <dgm:prSet presAssocID="{E0A86D27-087E-468B-A606-7B9F2F9D7252}" presName="bracket" presStyleLbl="parChTrans1D1" presStyleIdx="3" presStyleCnt="10"/>
      <dgm:spPr/>
    </dgm:pt>
    <dgm:pt modelId="{DA86C48C-F65B-4A6B-8028-E25AEDEDD5B3}" type="pres">
      <dgm:prSet presAssocID="{E0A86D27-087E-468B-A606-7B9F2F9D7252}" presName="spH" presStyleCnt="0"/>
      <dgm:spPr/>
    </dgm:pt>
    <dgm:pt modelId="{B590D163-F4F7-450D-B494-A201EFB1406F}" type="pres">
      <dgm:prSet presAssocID="{E0A86D27-087E-468B-A606-7B9F2F9D7252}" presName="desTx" presStyleLbl="node1" presStyleIdx="3" presStyleCnt="10">
        <dgm:presLayoutVars>
          <dgm:bulletEnabled val="1"/>
        </dgm:presLayoutVars>
      </dgm:prSet>
      <dgm:spPr/>
    </dgm:pt>
    <dgm:pt modelId="{C3507B11-C1F7-4487-8EED-E278787ACE5A}" type="pres">
      <dgm:prSet presAssocID="{46A755C4-3BA5-4A6A-A7C8-71C03E03373C}" presName="spV" presStyleCnt="0"/>
      <dgm:spPr/>
    </dgm:pt>
    <dgm:pt modelId="{8603601D-EDCE-45C1-A095-FF9DC2C197A6}" type="pres">
      <dgm:prSet presAssocID="{2F9E1351-C44C-4ACA-BA43-1C380C740256}" presName="linNode" presStyleCnt="0"/>
      <dgm:spPr/>
    </dgm:pt>
    <dgm:pt modelId="{43ACAE8D-D5F3-411D-8615-91BE70082706}" type="pres">
      <dgm:prSet presAssocID="{2F9E1351-C44C-4ACA-BA43-1C380C740256}" presName="parTx" presStyleLbl="revTx" presStyleIdx="4" presStyleCnt="10">
        <dgm:presLayoutVars>
          <dgm:chMax val="1"/>
          <dgm:bulletEnabled val="1"/>
        </dgm:presLayoutVars>
      </dgm:prSet>
      <dgm:spPr/>
    </dgm:pt>
    <dgm:pt modelId="{AFB4321A-B1F9-4D10-938D-73BD9C6622EC}" type="pres">
      <dgm:prSet presAssocID="{2F9E1351-C44C-4ACA-BA43-1C380C740256}" presName="bracket" presStyleLbl="parChTrans1D1" presStyleIdx="4" presStyleCnt="10"/>
      <dgm:spPr/>
    </dgm:pt>
    <dgm:pt modelId="{61BDCB20-26D0-4566-9CB5-64F26F4D8765}" type="pres">
      <dgm:prSet presAssocID="{2F9E1351-C44C-4ACA-BA43-1C380C740256}" presName="spH" presStyleCnt="0"/>
      <dgm:spPr/>
    </dgm:pt>
    <dgm:pt modelId="{84A3C90D-F748-43B0-972B-8A9297462585}" type="pres">
      <dgm:prSet presAssocID="{2F9E1351-C44C-4ACA-BA43-1C380C740256}" presName="desTx" presStyleLbl="node1" presStyleIdx="4" presStyleCnt="10">
        <dgm:presLayoutVars>
          <dgm:bulletEnabled val="1"/>
        </dgm:presLayoutVars>
      </dgm:prSet>
      <dgm:spPr/>
    </dgm:pt>
    <dgm:pt modelId="{3CA9989D-9778-4F77-B306-79883E86317A}" type="pres">
      <dgm:prSet presAssocID="{A0066FBA-9177-4BEC-999C-36B7AEC18C20}" presName="spV" presStyleCnt="0"/>
      <dgm:spPr/>
    </dgm:pt>
    <dgm:pt modelId="{871FFA5B-EDCB-447A-829A-90B53837311B}" type="pres">
      <dgm:prSet presAssocID="{8468C49A-D547-437A-B6AB-C3843CA7B3BF}" presName="linNode" presStyleCnt="0"/>
      <dgm:spPr/>
    </dgm:pt>
    <dgm:pt modelId="{99F0C978-8E93-4920-87EA-4C0629E6DFB2}" type="pres">
      <dgm:prSet presAssocID="{8468C49A-D547-437A-B6AB-C3843CA7B3BF}" presName="parTx" presStyleLbl="revTx" presStyleIdx="5" presStyleCnt="10">
        <dgm:presLayoutVars>
          <dgm:chMax val="1"/>
          <dgm:bulletEnabled val="1"/>
        </dgm:presLayoutVars>
      </dgm:prSet>
      <dgm:spPr/>
    </dgm:pt>
    <dgm:pt modelId="{65DCB4A8-05DD-4453-AF55-74E0BBC2EED2}" type="pres">
      <dgm:prSet presAssocID="{8468C49A-D547-437A-B6AB-C3843CA7B3BF}" presName="bracket" presStyleLbl="parChTrans1D1" presStyleIdx="5" presStyleCnt="10"/>
      <dgm:spPr/>
    </dgm:pt>
    <dgm:pt modelId="{0C2185D7-8E26-4024-9DEC-8FD05013D450}" type="pres">
      <dgm:prSet presAssocID="{8468C49A-D547-437A-B6AB-C3843CA7B3BF}" presName="spH" presStyleCnt="0"/>
      <dgm:spPr/>
    </dgm:pt>
    <dgm:pt modelId="{EAD7897B-D3DC-4D4E-BD11-D48925F03FE0}" type="pres">
      <dgm:prSet presAssocID="{8468C49A-D547-437A-B6AB-C3843CA7B3BF}" presName="desTx" presStyleLbl="node1" presStyleIdx="5" presStyleCnt="10">
        <dgm:presLayoutVars>
          <dgm:bulletEnabled val="1"/>
        </dgm:presLayoutVars>
      </dgm:prSet>
      <dgm:spPr/>
    </dgm:pt>
    <dgm:pt modelId="{5D1BDB8E-237E-48EC-BE29-E949ACA6098A}" type="pres">
      <dgm:prSet presAssocID="{E230BFFF-C19E-4273-A401-797A1ED18A47}" presName="spV" presStyleCnt="0"/>
      <dgm:spPr/>
    </dgm:pt>
    <dgm:pt modelId="{9BDFB3C3-79FB-41BC-9E0D-8E457C8E4930}" type="pres">
      <dgm:prSet presAssocID="{AAA51DB2-4B34-4597-A596-8C7555E350A9}" presName="linNode" presStyleCnt="0"/>
      <dgm:spPr/>
    </dgm:pt>
    <dgm:pt modelId="{7B5CFE9A-3678-44AA-9FA1-94291D728D30}" type="pres">
      <dgm:prSet presAssocID="{AAA51DB2-4B34-4597-A596-8C7555E350A9}" presName="parTx" presStyleLbl="revTx" presStyleIdx="6" presStyleCnt="10">
        <dgm:presLayoutVars>
          <dgm:chMax val="1"/>
          <dgm:bulletEnabled val="1"/>
        </dgm:presLayoutVars>
      </dgm:prSet>
      <dgm:spPr/>
    </dgm:pt>
    <dgm:pt modelId="{B803B058-2657-49BF-94A6-F026A38FB695}" type="pres">
      <dgm:prSet presAssocID="{AAA51DB2-4B34-4597-A596-8C7555E350A9}" presName="bracket" presStyleLbl="parChTrans1D1" presStyleIdx="6" presStyleCnt="10"/>
      <dgm:spPr/>
    </dgm:pt>
    <dgm:pt modelId="{414CC246-B9A4-418B-A10C-1E82961BF6D9}" type="pres">
      <dgm:prSet presAssocID="{AAA51DB2-4B34-4597-A596-8C7555E350A9}" presName="spH" presStyleCnt="0"/>
      <dgm:spPr/>
    </dgm:pt>
    <dgm:pt modelId="{EBEEE48F-AEFA-46C5-9FFA-A4622660DCE5}" type="pres">
      <dgm:prSet presAssocID="{AAA51DB2-4B34-4597-A596-8C7555E350A9}" presName="desTx" presStyleLbl="node1" presStyleIdx="6" presStyleCnt="10">
        <dgm:presLayoutVars>
          <dgm:bulletEnabled val="1"/>
        </dgm:presLayoutVars>
      </dgm:prSet>
      <dgm:spPr/>
    </dgm:pt>
    <dgm:pt modelId="{9F8CAC7B-FA7C-46E1-8E70-49E2EA1E1D1C}" type="pres">
      <dgm:prSet presAssocID="{742837E7-6431-4235-8391-5C29FC0026D9}" presName="spV" presStyleCnt="0"/>
      <dgm:spPr/>
    </dgm:pt>
    <dgm:pt modelId="{F4B025A8-F29B-4E2E-AE3E-6BBFA261F645}" type="pres">
      <dgm:prSet presAssocID="{D3AC4F8B-96EC-4956-BF50-ABE057463D59}" presName="linNode" presStyleCnt="0"/>
      <dgm:spPr/>
    </dgm:pt>
    <dgm:pt modelId="{D185B025-3E04-465A-BF3C-424850890756}" type="pres">
      <dgm:prSet presAssocID="{D3AC4F8B-96EC-4956-BF50-ABE057463D59}" presName="parTx" presStyleLbl="revTx" presStyleIdx="7" presStyleCnt="10">
        <dgm:presLayoutVars>
          <dgm:chMax val="1"/>
          <dgm:bulletEnabled val="1"/>
        </dgm:presLayoutVars>
      </dgm:prSet>
      <dgm:spPr/>
    </dgm:pt>
    <dgm:pt modelId="{9ED1626E-F08A-4561-8EEB-4528E229B504}" type="pres">
      <dgm:prSet presAssocID="{D3AC4F8B-96EC-4956-BF50-ABE057463D59}" presName="bracket" presStyleLbl="parChTrans1D1" presStyleIdx="7" presStyleCnt="10"/>
      <dgm:spPr/>
    </dgm:pt>
    <dgm:pt modelId="{53B46DE0-031B-40C0-ADF2-BF122ACD8467}" type="pres">
      <dgm:prSet presAssocID="{D3AC4F8B-96EC-4956-BF50-ABE057463D59}" presName="spH" presStyleCnt="0"/>
      <dgm:spPr/>
    </dgm:pt>
    <dgm:pt modelId="{E4EBA4CC-AA41-4526-BA6A-7F1B6D5793EB}" type="pres">
      <dgm:prSet presAssocID="{D3AC4F8B-96EC-4956-BF50-ABE057463D59}" presName="desTx" presStyleLbl="node1" presStyleIdx="7" presStyleCnt="10">
        <dgm:presLayoutVars>
          <dgm:bulletEnabled val="1"/>
        </dgm:presLayoutVars>
      </dgm:prSet>
      <dgm:spPr/>
    </dgm:pt>
    <dgm:pt modelId="{3F1D60B1-F240-4371-A06C-A68315507B48}" type="pres">
      <dgm:prSet presAssocID="{31675D73-A34F-4D3A-BC96-FCB38F04EF8D}" presName="spV" presStyleCnt="0"/>
      <dgm:spPr/>
    </dgm:pt>
    <dgm:pt modelId="{219B3F11-02C3-4564-96E7-43C800EA6A29}" type="pres">
      <dgm:prSet presAssocID="{9B52D0EC-44A4-439D-AAB2-7C8A33151022}" presName="linNode" presStyleCnt="0"/>
      <dgm:spPr/>
    </dgm:pt>
    <dgm:pt modelId="{9BB9635B-E92A-4FE5-9AD8-1E86088175D3}" type="pres">
      <dgm:prSet presAssocID="{9B52D0EC-44A4-439D-AAB2-7C8A33151022}" presName="parTx" presStyleLbl="revTx" presStyleIdx="8" presStyleCnt="10">
        <dgm:presLayoutVars>
          <dgm:chMax val="1"/>
          <dgm:bulletEnabled val="1"/>
        </dgm:presLayoutVars>
      </dgm:prSet>
      <dgm:spPr/>
    </dgm:pt>
    <dgm:pt modelId="{68675B4D-4C1B-4041-A47B-11D395E4ED6C}" type="pres">
      <dgm:prSet presAssocID="{9B52D0EC-44A4-439D-AAB2-7C8A33151022}" presName="bracket" presStyleLbl="parChTrans1D1" presStyleIdx="8" presStyleCnt="10"/>
      <dgm:spPr/>
    </dgm:pt>
    <dgm:pt modelId="{90565518-C747-4305-A9D1-91EC9C642143}" type="pres">
      <dgm:prSet presAssocID="{9B52D0EC-44A4-439D-AAB2-7C8A33151022}" presName="spH" presStyleCnt="0"/>
      <dgm:spPr/>
    </dgm:pt>
    <dgm:pt modelId="{592C3D21-9505-4213-B519-CA3520FB3F90}" type="pres">
      <dgm:prSet presAssocID="{9B52D0EC-44A4-439D-AAB2-7C8A33151022}" presName="desTx" presStyleLbl="node1" presStyleIdx="8" presStyleCnt="10">
        <dgm:presLayoutVars>
          <dgm:bulletEnabled val="1"/>
        </dgm:presLayoutVars>
      </dgm:prSet>
      <dgm:spPr/>
    </dgm:pt>
    <dgm:pt modelId="{B8F408FF-BFE5-4DB9-B7D9-61CDD97A24AE}" type="pres">
      <dgm:prSet presAssocID="{7D82DCCA-64E3-4374-925F-9447A526C718}" presName="spV" presStyleCnt="0"/>
      <dgm:spPr/>
    </dgm:pt>
    <dgm:pt modelId="{FAAC6BCB-BA2D-42A4-9DBB-8BD867738407}" type="pres">
      <dgm:prSet presAssocID="{9F2A56E7-18CC-4812-A5D0-290F61C260D6}" presName="linNode" presStyleCnt="0"/>
      <dgm:spPr/>
    </dgm:pt>
    <dgm:pt modelId="{F7D0AE31-75D4-42B0-9BC2-C76F58DCCDF9}" type="pres">
      <dgm:prSet presAssocID="{9F2A56E7-18CC-4812-A5D0-290F61C260D6}" presName="parTx" presStyleLbl="revTx" presStyleIdx="9" presStyleCnt="10">
        <dgm:presLayoutVars>
          <dgm:chMax val="1"/>
          <dgm:bulletEnabled val="1"/>
        </dgm:presLayoutVars>
      </dgm:prSet>
      <dgm:spPr/>
    </dgm:pt>
    <dgm:pt modelId="{A45B70D2-C7CA-4900-B591-4F493DE4F7B7}" type="pres">
      <dgm:prSet presAssocID="{9F2A56E7-18CC-4812-A5D0-290F61C260D6}" presName="bracket" presStyleLbl="parChTrans1D1" presStyleIdx="9" presStyleCnt="10"/>
      <dgm:spPr/>
    </dgm:pt>
    <dgm:pt modelId="{2E4EB211-202C-4643-8F46-B31F281A8678}" type="pres">
      <dgm:prSet presAssocID="{9F2A56E7-18CC-4812-A5D0-290F61C260D6}" presName="spH" presStyleCnt="0"/>
      <dgm:spPr/>
    </dgm:pt>
    <dgm:pt modelId="{21221E50-15B4-4F05-8AF7-9112A2A158DF}" type="pres">
      <dgm:prSet presAssocID="{9F2A56E7-18CC-4812-A5D0-290F61C260D6}" presName="desTx" presStyleLbl="node1" presStyleIdx="9" presStyleCnt="10">
        <dgm:presLayoutVars>
          <dgm:bulletEnabled val="1"/>
        </dgm:presLayoutVars>
      </dgm:prSet>
      <dgm:spPr/>
    </dgm:pt>
  </dgm:ptLst>
  <dgm:cxnLst>
    <dgm:cxn modelId="{665EEB05-0A26-4288-AFA0-AEE119C681E6}" srcId="{2F9E1351-C44C-4ACA-BA43-1C380C740256}" destId="{7C416DB8-98ED-46F2-A650-0ADFB1D08B1D}" srcOrd="0" destOrd="0" parTransId="{E6847817-A5E7-4D30-97B6-6796DD95E83C}" sibTransId="{AC4ED0F5-3E2C-4713-99A3-C1365017B189}"/>
    <dgm:cxn modelId="{CC0B6C06-3A15-4073-8776-8A0B4BB9177F}" type="presOf" srcId="{579F1127-67ED-40CF-87E0-CE5B289E8725}" destId="{2BCB5870-6CE6-49EF-AB4E-CE49839ABD27}" srcOrd="0" destOrd="0" presId="urn:diagrams.loki3.com/BracketList"/>
    <dgm:cxn modelId="{A73EC809-CAB8-4B32-80FD-D983A7960804}" type="presOf" srcId="{E456FF9B-BA34-49A7-9982-DE34FB6E21A3}" destId="{EAD7897B-D3DC-4D4E-BD11-D48925F03FE0}" srcOrd="0" destOrd="0" presId="urn:diagrams.loki3.com/BracketList"/>
    <dgm:cxn modelId="{80C5040D-9897-41F4-ADC5-C50CD24A1FC0}" srcId="{9F2A56E7-18CC-4812-A5D0-290F61C260D6}" destId="{C295F0AC-2605-45B1-AFD0-75CD0DD18271}" srcOrd="0" destOrd="0" parTransId="{F667BD52-680D-4A9A-BFA6-3304B5DBEFE6}" sibTransId="{4F234B5B-8D64-4802-AD1C-BAFBFEFCF494}"/>
    <dgm:cxn modelId="{A9CFD30F-C2CD-4308-9F79-493358984556}" type="presOf" srcId="{81A342E2-D582-4B45-9FA8-20A6E6070694}" destId="{C733361E-630D-4FC8-8189-4DF7A6F529D0}" srcOrd="0" destOrd="0" presId="urn:diagrams.loki3.com/BracketList"/>
    <dgm:cxn modelId="{CF580418-22DA-43FC-BEFF-4F7E34BB33E7}" type="presOf" srcId="{AB2C79B7-0B41-4C18-961F-6A7AF793BFC5}" destId="{EBEEE48F-AEFA-46C5-9FFA-A4622660DCE5}" srcOrd="0" destOrd="0" presId="urn:diagrams.loki3.com/BracketList"/>
    <dgm:cxn modelId="{0335DD21-4769-47E6-A556-28BCFC6432F2}" srcId="{9B52D0EC-44A4-439D-AAB2-7C8A33151022}" destId="{3F74D74D-B76C-4A74-90DF-F1B5F0C0FC35}" srcOrd="0" destOrd="0" parTransId="{9CB0BD9E-0BAA-46D8-9709-93619EB05E5D}" sibTransId="{D1D3F56D-B563-4009-BC00-786E1E1F2588}"/>
    <dgm:cxn modelId="{8A867125-19AD-4A3B-A4E0-C81E480EE5FE}" type="presOf" srcId="{C295F0AC-2605-45B1-AFD0-75CD0DD18271}" destId="{21221E50-15B4-4F05-8AF7-9112A2A158DF}" srcOrd="0" destOrd="0" presId="urn:diagrams.loki3.com/BracketList"/>
    <dgm:cxn modelId="{38B9A425-BC21-44EC-8F5C-427089AC6EBE}" type="presOf" srcId="{3F74D74D-B76C-4A74-90DF-F1B5F0C0FC35}" destId="{592C3D21-9505-4213-B519-CA3520FB3F90}" srcOrd="0" destOrd="0" presId="urn:diagrams.loki3.com/BracketList"/>
    <dgm:cxn modelId="{8830252B-2DE6-4744-AD80-73B1EA11E50F}" type="presOf" srcId="{5A3576AE-93A5-41AB-82C2-C8DEFED53E97}" destId="{D90AB48E-B998-4DF9-A400-286E16CB9777}" srcOrd="0" destOrd="0" presId="urn:diagrams.loki3.com/BracketList"/>
    <dgm:cxn modelId="{6C71E12C-7D74-490A-AE74-DB46F6BBCE81}" type="presOf" srcId="{9B52D0EC-44A4-439D-AAB2-7C8A33151022}" destId="{9BB9635B-E92A-4FE5-9AD8-1E86088175D3}" srcOrd="0" destOrd="0" presId="urn:diagrams.loki3.com/BracketList"/>
    <dgm:cxn modelId="{40C4752E-907A-4DB1-BE12-DE16C9D32586}" srcId="{D3AC4F8B-96EC-4956-BF50-ABE057463D59}" destId="{CDFAEB0C-035F-413F-99F1-FFFCD76DB936}" srcOrd="0" destOrd="0" parTransId="{2A4D987C-51CE-4D14-93C7-D64FF13098D1}" sibTransId="{270B3DA4-DDB4-421B-9F21-0AD985BC6808}"/>
    <dgm:cxn modelId="{02339432-0DBC-49C1-87BA-6F3234000348}" srcId="{5A3576AE-93A5-41AB-82C2-C8DEFED53E97}" destId="{81A342E2-D582-4B45-9FA8-20A6E6070694}" srcOrd="2" destOrd="0" parTransId="{73BF722A-03AC-4D55-8497-236F880B0AC2}" sibTransId="{18B0294A-EF81-489B-B62B-4DB16E335202}"/>
    <dgm:cxn modelId="{D3F4A335-891F-42A4-B990-6E2757F65792}" srcId="{AAA51DB2-4B34-4597-A596-8C7555E350A9}" destId="{AB2C79B7-0B41-4C18-961F-6A7AF793BFC5}" srcOrd="0" destOrd="0" parTransId="{17AFC95C-60BD-4368-908D-1F7117191060}" sibTransId="{FF4AE053-C9B9-486E-BEBA-8FA923537702}"/>
    <dgm:cxn modelId="{7844B836-7590-481C-82D7-FD217E03B7C6}" type="presOf" srcId="{2F9E1351-C44C-4ACA-BA43-1C380C740256}" destId="{43ACAE8D-D5F3-411D-8615-91BE70082706}" srcOrd="0" destOrd="0" presId="urn:diagrams.loki3.com/BracketList"/>
    <dgm:cxn modelId="{7F3F2E40-25D1-4521-92FA-EB6FBEBC286E}" srcId="{1F4F8167-BAF9-4538-8843-16DDE5BD9C0B}" destId="{12755FCC-E386-4306-9506-61350C756AD5}" srcOrd="0" destOrd="0" parTransId="{0F12A747-03D1-4438-8FDE-4DF3D6A573BC}" sibTransId="{72A0DD6C-7F53-49F4-B99A-9EF1303794AB}"/>
    <dgm:cxn modelId="{9C26135F-E975-4286-8E81-D727982FDDE4}" type="presOf" srcId="{911EA315-3810-4DC0-93F4-963156AD67F7}" destId="{2149AC7D-F87A-4044-AAC0-90EF6DFBE56F}" srcOrd="0" destOrd="0" presId="urn:diagrams.loki3.com/BracketList"/>
    <dgm:cxn modelId="{94A21344-08D2-4EDA-B7A7-41A659EB5B1A}" srcId="{5A3576AE-93A5-41AB-82C2-C8DEFED53E97}" destId="{9F2A56E7-18CC-4812-A5D0-290F61C260D6}" srcOrd="9" destOrd="0" parTransId="{68700FF0-F908-4DB9-8908-53EBD9A835C5}" sibTransId="{DB671493-5A81-48DD-8746-2FAD602C6763}"/>
    <dgm:cxn modelId="{CE139547-A7DB-465C-BD50-F0FB8C58DDAF}" srcId="{579F1127-67ED-40CF-87E0-CE5B289E8725}" destId="{911EA315-3810-4DC0-93F4-963156AD67F7}" srcOrd="0" destOrd="0" parTransId="{96ACE2D9-E681-42AF-858F-5C4FE0A93692}" sibTransId="{B85773D1-0C08-479E-B0C5-49843240DA6A}"/>
    <dgm:cxn modelId="{6C0C5249-56FB-4373-B383-A26873B69880}" type="presOf" srcId="{1F4F8167-BAF9-4538-8843-16DDE5BD9C0B}" destId="{05CF3896-D28F-46E9-9EE8-3A937666D9C2}" srcOrd="0" destOrd="0" presId="urn:diagrams.loki3.com/BracketList"/>
    <dgm:cxn modelId="{2454E54D-FB66-426F-A623-BDE7F694183A}" type="presOf" srcId="{E0A86D27-087E-468B-A606-7B9F2F9D7252}" destId="{44351482-1AF3-478A-83B6-A36A144382E8}" srcOrd="0" destOrd="0" presId="urn:diagrams.loki3.com/BracketList"/>
    <dgm:cxn modelId="{E33FF050-7D48-444A-B7BA-9D7285C159B0}" srcId="{5A3576AE-93A5-41AB-82C2-C8DEFED53E97}" destId="{579F1127-67ED-40CF-87E0-CE5B289E8725}" srcOrd="0" destOrd="0" parTransId="{FB3480B2-445C-4AC1-AD5B-B8BB0A38A097}" sibTransId="{4D43394C-9DFC-4D42-86D7-CA255EA834F1}"/>
    <dgm:cxn modelId="{EA6AD572-6C18-4AAA-A3EF-219586F8FF5C}" srcId="{5A3576AE-93A5-41AB-82C2-C8DEFED53E97}" destId="{2F9E1351-C44C-4ACA-BA43-1C380C740256}" srcOrd="4" destOrd="0" parTransId="{49B00F76-4D9B-4F20-9AE0-D8BEB33DEDD0}" sibTransId="{A0066FBA-9177-4BEC-999C-36B7AEC18C20}"/>
    <dgm:cxn modelId="{6C165A73-666D-455F-BD27-6D0B9C0D0E4C}" type="presOf" srcId="{CDFAEB0C-035F-413F-99F1-FFFCD76DB936}" destId="{E4EBA4CC-AA41-4526-BA6A-7F1B6D5793EB}" srcOrd="0" destOrd="0" presId="urn:diagrams.loki3.com/BracketList"/>
    <dgm:cxn modelId="{114DA754-FE51-47E4-A4EA-9C8381AF3AF6}" type="presOf" srcId="{12755FCC-E386-4306-9506-61350C756AD5}" destId="{1F21EF68-2BED-410B-B8F0-3F1EAB43D4AD}" srcOrd="0" destOrd="0" presId="urn:diagrams.loki3.com/BracketList"/>
    <dgm:cxn modelId="{E9C74977-91C6-4F25-9DE3-2E2FA12338DB}" srcId="{81A342E2-D582-4B45-9FA8-20A6E6070694}" destId="{0721FFE7-C539-4833-A93B-E8F1650F3F8C}" srcOrd="0" destOrd="0" parTransId="{3A5DC519-EDE1-4A3A-8D3D-DC194282B7DB}" sibTransId="{763FF876-2BF2-4A80-BAE5-AEE146DF0E8E}"/>
    <dgm:cxn modelId="{F4857E77-A065-416A-9A02-1A6AB7C82443}" type="presOf" srcId="{D3AC4F8B-96EC-4956-BF50-ABE057463D59}" destId="{D185B025-3E04-465A-BF3C-424850890756}" srcOrd="0" destOrd="0" presId="urn:diagrams.loki3.com/BracketList"/>
    <dgm:cxn modelId="{2B2DEB85-95B1-4364-82F6-8288ECB34EC5}" srcId="{E0A86D27-087E-468B-A606-7B9F2F9D7252}" destId="{9B016BE3-05E4-4FFA-8729-C9BA30C23386}" srcOrd="0" destOrd="0" parTransId="{6ADFF1DE-DCBB-443F-898F-86096B03D3CF}" sibTransId="{BB75F5C9-3FE1-4312-BE2D-8D251C6EF31E}"/>
    <dgm:cxn modelId="{0EC2B487-DBE3-47CA-A8FC-D2470D33C955}" srcId="{5A3576AE-93A5-41AB-82C2-C8DEFED53E97}" destId="{1F4F8167-BAF9-4538-8843-16DDE5BD9C0B}" srcOrd="1" destOrd="0" parTransId="{B9D44BF5-8AD9-4E9C-A2AD-1814E020F883}" sibTransId="{EDB6BC24-B420-40A6-96F2-86F8F0083197}"/>
    <dgm:cxn modelId="{66C3A193-6C80-4BA3-AF14-0276C3511125}" srcId="{5A3576AE-93A5-41AB-82C2-C8DEFED53E97}" destId="{AAA51DB2-4B34-4597-A596-8C7555E350A9}" srcOrd="6" destOrd="0" parTransId="{8C3AFF9F-EBEF-4553-9E02-6FB567C045A4}" sibTransId="{742837E7-6431-4235-8391-5C29FC0026D9}"/>
    <dgm:cxn modelId="{9FA66097-DD6A-4B62-B857-AD1F93673BB7}" type="presOf" srcId="{9F2A56E7-18CC-4812-A5D0-290F61C260D6}" destId="{F7D0AE31-75D4-42B0-9BC2-C76F58DCCDF9}" srcOrd="0" destOrd="0" presId="urn:diagrams.loki3.com/BracketList"/>
    <dgm:cxn modelId="{8BB23BAE-5C68-4576-9D70-023C542BC0B7}" type="presOf" srcId="{0721FFE7-C539-4833-A93B-E8F1650F3F8C}" destId="{0F41D41E-97DC-4377-B188-4303D4F54ED9}" srcOrd="0" destOrd="0" presId="urn:diagrams.loki3.com/BracketList"/>
    <dgm:cxn modelId="{C3170DAF-7595-4EB0-9A33-91D0E64AD43C}" type="presOf" srcId="{9B016BE3-05E4-4FFA-8729-C9BA30C23386}" destId="{B590D163-F4F7-450D-B494-A201EFB1406F}" srcOrd="0" destOrd="0" presId="urn:diagrams.loki3.com/BracketList"/>
    <dgm:cxn modelId="{56C835B3-37E2-4146-A126-409FB3C4FDB2}" srcId="{5A3576AE-93A5-41AB-82C2-C8DEFED53E97}" destId="{8468C49A-D547-437A-B6AB-C3843CA7B3BF}" srcOrd="5" destOrd="0" parTransId="{21F2A95B-11E4-4862-B997-FFD245B012BC}" sibTransId="{E230BFFF-C19E-4273-A401-797A1ED18A47}"/>
    <dgm:cxn modelId="{E81215B5-5934-4F1F-B02F-C08C626A1141}" type="presOf" srcId="{7C416DB8-98ED-46F2-A650-0ADFB1D08B1D}" destId="{84A3C90D-F748-43B0-972B-8A9297462585}" srcOrd="0" destOrd="0" presId="urn:diagrams.loki3.com/BracketList"/>
    <dgm:cxn modelId="{B28D8ABF-0BD5-439F-B8F8-228597F78B11}" type="presOf" srcId="{AAA51DB2-4B34-4597-A596-8C7555E350A9}" destId="{7B5CFE9A-3678-44AA-9FA1-94291D728D30}" srcOrd="0" destOrd="0" presId="urn:diagrams.loki3.com/BracketList"/>
    <dgm:cxn modelId="{42718CC1-AD4A-45A5-B7E8-C885B6CCFFB1}" srcId="{5A3576AE-93A5-41AB-82C2-C8DEFED53E97}" destId="{D3AC4F8B-96EC-4956-BF50-ABE057463D59}" srcOrd="7" destOrd="0" parTransId="{BEF40360-BB09-4B7D-8603-C7EBC55B9C3A}" sibTransId="{31675D73-A34F-4D3A-BC96-FCB38F04EF8D}"/>
    <dgm:cxn modelId="{117ABAD2-79B1-45CE-AA50-2B14DFC617AE}" type="presOf" srcId="{8468C49A-D547-437A-B6AB-C3843CA7B3BF}" destId="{99F0C978-8E93-4920-87EA-4C0629E6DFB2}" srcOrd="0" destOrd="0" presId="urn:diagrams.loki3.com/BracketList"/>
    <dgm:cxn modelId="{88985EDA-14EC-4078-B951-F6F117E35F3C}" srcId="{5A3576AE-93A5-41AB-82C2-C8DEFED53E97}" destId="{E0A86D27-087E-468B-A606-7B9F2F9D7252}" srcOrd="3" destOrd="0" parTransId="{25A52CE9-B9F4-4130-88F3-D6577FC83634}" sibTransId="{46A755C4-3BA5-4A6A-A7C8-71C03E03373C}"/>
    <dgm:cxn modelId="{A1DA08DC-70CB-4344-96F2-9459B16B51C0}" srcId="{5A3576AE-93A5-41AB-82C2-C8DEFED53E97}" destId="{9B52D0EC-44A4-439D-AAB2-7C8A33151022}" srcOrd="8" destOrd="0" parTransId="{6C5FA635-A0B2-4CF4-8A3D-DC646D6D4EA2}" sibTransId="{7D82DCCA-64E3-4374-925F-9447A526C718}"/>
    <dgm:cxn modelId="{A7DF52E8-A9F4-4A26-8342-FA4ABCF0A037}" srcId="{8468C49A-D547-437A-B6AB-C3843CA7B3BF}" destId="{E456FF9B-BA34-49A7-9982-DE34FB6E21A3}" srcOrd="0" destOrd="0" parTransId="{DB72C632-B1D3-4211-92B8-95B9D7B6CB59}" sibTransId="{A1F8784D-ED1F-4EC8-85A5-2D16E5E258E0}"/>
    <dgm:cxn modelId="{2ABD28A1-EEC4-4BC2-A22D-67388A3A13DA}" type="presParOf" srcId="{D90AB48E-B998-4DF9-A400-286E16CB9777}" destId="{9ABBCCC5-D087-4969-8486-C190B119255E}" srcOrd="0" destOrd="0" presId="urn:diagrams.loki3.com/BracketList"/>
    <dgm:cxn modelId="{8808A56C-B3F9-49F6-A52D-C0FFEBB611FE}" type="presParOf" srcId="{9ABBCCC5-D087-4969-8486-C190B119255E}" destId="{2BCB5870-6CE6-49EF-AB4E-CE49839ABD27}" srcOrd="0" destOrd="0" presId="urn:diagrams.loki3.com/BracketList"/>
    <dgm:cxn modelId="{B062FCFD-68B9-4F54-8A59-2E68B99F1D23}" type="presParOf" srcId="{9ABBCCC5-D087-4969-8486-C190B119255E}" destId="{B70B92FA-2EF4-4A2B-AE25-F6FC40FE551A}" srcOrd="1" destOrd="0" presId="urn:diagrams.loki3.com/BracketList"/>
    <dgm:cxn modelId="{A93EC1AA-5203-4C94-A8B6-B2C0ABA183A2}" type="presParOf" srcId="{9ABBCCC5-D087-4969-8486-C190B119255E}" destId="{309554A3-80B6-40E0-816E-F54CBF59FDE8}" srcOrd="2" destOrd="0" presId="urn:diagrams.loki3.com/BracketList"/>
    <dgm:cxn modelId="{17A2C17C-F026-4A9A-A5E7-31D51C5801CD}" type="presParOf" srcId="{9ABBCCC5-D087-4969-8486-C190B119255E}" destId="{2149AC7D-F87A-4044-AAC0-90EF6DFBE56F}" srcOrd="3" destOrd="0" presId="urn:diagrams.loki3.com/BracketList"/>
    <dgm:cxn modelId="{E1508F16-09E6-4A87-9C22-1A94C97E273F}" type="presParOf" srcId="{D90AB48E-B998-4DF9-A400-286E16CB9777}" destId="{363906A6-AFCF-4C20-8689-11EC5776F157}" srcOrd="1" destOrd="0" presId="urn:diagrams.loki3.com/BracketList"/>
    <dgm:cxn modelId="{3C686DC8-052B-41F0-8629-04829ACA4DF9}" type="presParOf" srcId="{D90AB48E-B998-4DF9-A400-286E16CB9777}" destId="{E6674D76-C054-423D-A5A9-6FD0A5F1218C}" srcOrd="2" destOrd="0" presId="urn:diagrams.loki3.com/BracketList"/>
    <dgm:cxn modelId="{600A795E-8546-43F4-9F77-5CB7194CC529}" type="presParOf" srcId="{E6674D76-C054-423D-A5A9-6FD0A5F1218C}" destId="{05CF3896-D28F-46E9-9EE8-3A937666D9C2}" srcOrd="0" destOrd="0" presId="urn:diagrams.loki3.com/BracketList"/>
    <dgm:cxn modelId="{B6FC5FD1-E50C-4ACE-942A-F7A4E85C4A0A}" type="presParOf" srcId="{E6674D76-C054-423D-A5A9-6FD0A5F1218C}" destId="{EC08E2EB-E05E-4A5D-B04A-3B8E9C836710}" srcOrd="1" destOrd="0" presId="urn:diagrams.loki3.com/BracketList"/>
    <dgm:cxn modelId="{CBA0038B-5746-46AB-A697-E792988A8A18}" type="presParOf" srcId="{E6674D76-C054-423D-A5A9-6FD0A5F1218C}" destId="{4675B828-9FA3-4389-AC0F-3C31746D7881}" srcOrd="2" destOrd="0" presId="urn:diagrams.loki3.com/BracketList"/>
    <dgm:cxn modelId="{741C4274-A8CD-4B7F-B7CD-3268021B241E}" type="presParOf" srcId="{E6674D76-C054-423D-A5A9-6FD0A5F1218C}" destId="{1F21EF68-2BED-410B-B8F0-3F1EAB43D4AD}" srcOrd="3" destOrd="0" presId="urn:diagrams.loki3.com/BracketList"/>
    <dgm:cxn modelId="{1693D70B-D630-4A88-8337-98238D6F1ACB}" type="presParOf" srcId="{D90AB48E-B998-4DF9-A400-286E16CB9777}" destId="{2537E93F-1CF0-4C4A-809B-889A99C0AAD6}" srcOrd="3" destOrd="0" presId="urn:diagrams.loki3.com/BracketList"/>
    <dgm:cxn modelId="{97B153BD-DD47-474D-B175-1A0BE778BC9F}" type="presParOf" srcId="{D90AB48E-B998-4DF9-A400-286E16CB9777}" destId="{D9BF2C10-7945-429E-81F5-5AAC92E00CF4}" srcOrd="4" destOrd="0" presId="urn:diagrams.loki3.com/BracketList"/>
    <dgm:cxn modelId="{89FEFF40-7CC1-4B88-B8C9-E89D2A529DDA}" type="presParOf" srcId="{D9BF2C10-7945-429E-81F5-5AAC92E00CF4}" destId="{C733361E-630D-4FC8-8189-4DF7A6F529D0}" srcOrd="0" destOrd="0" presId="urn:diagrams.loki3.com/BracketList"/>
    <dgm:cxn modelId="{AFA1E61A-CE77-466F-8D31-43FB68649CC6}" type="presParOf" srcId="{D9BF2C10-7945-429E-81F5-5AAC92E00CF4}" destId="{3FB2919C-139E-4B48-A381-5893EAE93C99}" srcOrd="1" destOrd="0" presId="urn:diagrams.loki3.com/BracketList"/>
    <dgm:cxn modelId="{A7CE851D-736F-434A-BC64-EB0DD31FFACF}" type="presParOf" srcId="{D9BF2C10-7945-429E-81F5-5AAC92E00CF4}" destId="{C3A2218E-DE40-4F33-9802-27F8D36C9EB7}" srcOrd="2" destOrd="0" presId="urn:diagrams.loki3.com/BracketList"/>
    <dgm:cxn modelId="{F367C909-1295-47FE-BCEB-744C8186CA44}" type="presParOf" srcId="{D9BF2C10-7945-429E-81F5-5AAC92E00CF4}" destId="{0F41D41E-97DC-4377-B188-4303D4F54ED9}" srcOrd="3" destOrd="0" presId="urn:diagrams.loki3.com/BracketList"/>
    <dgm:cxn modelId="{2F547C9F-808E-455E-874E-72212E45FFE6}" type="presParOf" srcId="{D90AB48E-B998-4DF9-A400-286E16CB9777}" destId="{A85B6D6C-77B6-4767-9148-3B99EE461C83}" srcOrd="5" destOrd="0" presId="urn:diagrams.loki3.com/BracketList"/>
    <dgm:cxn modelId="{9E94A5E9-2AFD-4C6A-8FF3-FE09E5E05426}" type="presParOf" srcId="{D90AB48E-B998-4DF9-A400-286E16CB9777}" destId="{C1976AC6-A5CD-4040-A5FF-C92A91282D9A}" srcOrd="6" destOrd="0" presId="urn:diagrams.loki3.com/BracketList"/>
    <dgm:cxn modelId="{E80036C9-C0E0-4FF0-9AD4-6468DF4C660E}" type="presParOf" srcId="{C1976AC6-A5CD-4040-A5FF-C92A91282D9A}" destId="{44351482-1AF3-478A-83B6-A36A144382E8}" srcOrd="0" destOrd="0" presId="urn:diagrams.loki3.com/BracketList"/>
    <dgm:cxn modelId="{81C8BC3F-305B-4A8B-BA3C-EBC192C91D87}" type="presParOf" srcId="{C1976AC6-A5CD-4040-A5FF-C92A91282D9A}" destId="{38BEA3AF-C914-4B60-BC3B-88010912A387}" srcOrd="1" destOrd="0" presId="urn:diagrams.loki3.com/BracketList"/>
    <dgm:cxn modelId="{C5A04494-5F9D-4C32-B8A5-B90F4893100D}" type="presParOf" srcId="{C1976AC6-A5CD-4040-A5FF-C92A91282D9A}" destId="{DA86C48C-F65B-4A6B-8028-E25AEDEDD5B3}" srcOrd="2" destOrd="0" presId="urn:diagrams.loki3.com/BracketList"/>
    <dgm:cxn modelId="{A7EE27F5-82AF-4F80-A07B-5EDF1963464D}" type="presParOf" srcId="{C1976AC6-A5CD-4040-A5FF-C92A91282D9A}" destId="{B590D163-F4F7-450D-B494-A201EFB1406F}" srcOrd="3" destOrd="0" presId="urn:diagrams.loki3.com/BracketList"/>
    <dgm:cxn modelId="{CC0DD424-F65F-45FB-8EEC-8A2B65AE833C}" type="presParOf" srcId="{D90AB48E-B998-4DF9-A400-286E16CB9777}" destId="{C3507B11-C1F7-4487-8EED-E278787ACE5A}" srcOrd="7" destOrd="0" presId="urn:diagrams.loki3.com/BracketList"/>
    <dgm:cxn modelId="{38DB47BB-32BA-4292-82A7-32366415CFBA}" type="presParOf" srcId="{D90AB48E-B998-4DF9-A400-286E16CB9777}" destId="{8603601D-EDCE-45C1-A095-FF9DC2C197A6}" srcOrd="8" destOrd="0" presId="urn:diagrams.loki3.com/BracketList"/>
    <dgm:cxn modelId="{5F9413D4-D812-4179-9E49-283F9661FE48}" type="presParOf" srcId="{8603601D-EDCE-45C1-A095-FF9DC2C197A6}" destId="{43ACAE8D-D5F3-411D-8615-91BE70082706}" srcOrd="0" destOrd="0" presId="urn:diagrams.loki3.com/BracketList"/>
    <dgm:cxn modelId="{6F2DDDAE-6C25-4651-A8D9-7FBBBAC6FAC2}" type="presParOf" srcId="{8603601D-EDCE-45C1-A095-FF9DC2C197A6}" destId="{AFB4321A-B1F9-4D10-938D-73BD9C6622EC}" srcOrd="1" destOrd="0" presId="urn:diagrams.loki3.com/BracketList"/>
    <dgm:cxn modelId="{DBF47329-2F78-46CC-A80E-A6783C8B56FA}" type="presParOf" srcId="{8603601D-EDCE-45C1-A095-FF9DC2C197A6}" destId="{61BDCB20-26D0-4566-9CB5-64F26F4D8765}" srcOrd="2" destOrd="0" presId="urn:diagrams.loki3.com/BracketList"/>
    <dgm:cxn modelId="{93FEEDF5-0B1F-4DC5-8EB6-0BADA2A1AAB7}" type="presParOf" srcId="{8603601D-EDCE-45C1-A095-FF9DC2C197A6}" destId="{84A3C90D-F748-43B0-972B-8A9297462585}" srcOrd="3" destOrd="0" presId="urn:diagrams.loki3.com/BracketList"/>
    <dgm:cxn modelId="{6B834D55-B876-4602-AFBD-652DE2E56857}" type="presParOf" srcId="{D90AB48E-B998-4DF9-A400-286E16CB9777}" destId="{3CA9989D-9778-4F77-B306-79883E86317A}" srcOrd="9" destOrd="0" presId="urn:diagrams.loki3.com/BracketList"/>
    <dgm:cxn modelId="{D7AC144D-8A1C-4741-BF79-0561887FD9A5}" type="presParOf" srcId="{D90AB48E-B998-4DF9-A400-286E16CB9777}" destId="{871FFA5B-EDCB-447A-829A-90B53837311B}" srcOrd="10" destOrd="0" presId="urn:diagrams.loki3.com/BracketList"/>
    <dgm:cxn modelId="{6E885660-EEBB-4E6B-B52B-E1F9A9B0C1A4}" type="presParOf" srcId="{871FFA5B-EDCB-447A-829A-90B53837311B}" destId="{99F0C978-8E93-4920-87EA-4C0629E6DFB2}" srcOrd="0" destOrd="0" presId="urn:diagrams.loki3.com/BracketList"/>
    <dgm:cxn modelId="{01D10B70-8990-4C48-9A89-79C0C4D54409}" type="presParOf" srcId="{871FFA5B-EDCB-447A-829A-90B53837311B}" destId="{65DCB4A8-05DD-4453-AF55-74E0BBC2EED2}" srcOrd="1" destOrd="0" presId="urn:diagrams.loki3.com/BracketList"/>
    <dgm:cxn modelId="{8151ACAF-129C-4573-A34D-8096B1637CE2}" type="presParOf" srcId="{871FFA5B-EDCB-447A-829A-90B53837311B}" destId="{0C2185D7-8E26-4024-9DEC-8FD05013D450}" srcOrd="2" destOrd="0" presId="urn:diagrams.loki3.com/BracketList"/>
    <dgm:cxn modelId="{FA0D0022-8813-4E84-98F0-D9675EB8086D}" type="presParOf" srcId="{871FFA5B-EDCB-447A-829A-90B53837311B}" destId="{EAD7897B-D3DC-4D4E-BD11-D48925F03FE0}" srcOrd="3" destOrd="0" presId="urn:diagrams.loki3.com/BracketList"/>
    <dgm:cxn modelId="{4DB4F2F9-65C7-43BA-982D-C7016A62A641}" type="presParOf" srcId="{D90AB48E-B998-4DF9-A400-286E16CB9777}" destId="{5D1BDB8E-237E-48EC-BE29-E949ACA6098A}" srcOrd="11" destOrd="0" presId="urn:diagrams.loki3.com/BracketList"/>
    <dgm:cxn modelId="{B0062575-92A5-42B9-B140-F7C7180841B0}" type="presParOf" srcId="{D90AB48E-B998-4DF9-A400-286E16CB9777}" destId="{9BDFB3C3-79FB-41BC-9E0D-8E457C8E4930}" srcOrd="12" destOrd="0" presId="urn:diagrams.loki3.com/BracketList"/>
    <dgm:cxn modelId="{F2B00D42-F5B5-4F55-970C-51001FB3F90B}" type="presParOf" srcId="{9BDFB3C3-79FB-41BC-9E0D-8E457C8E4930}" destId="{7B5CFE9A-3678-44AA-9FA1-94291D728D30}" srcOrd="0" destOrd="0" presId="urn:diagrams.loki3.com/BracketList"/>
    <dgm:cxn modelId="{D4982A3B-FE6B-4FE8-8479-DEDA3D60058B}" type="presParOf" srcId="{9BDFB3C3-79FB-41BC-9E0D-8E457C8E4930}" destId="{B803B058-2657-49BF-94A6-F026A38FB695}" srcOrd="1" destOrd="0" presId="urn:diagrams.loki3.com/BracketList"/>
    <dgm:cxn modelId="{E0F81465-E894-4449-8E66-31F4D66F95C8}" type="presParOf" srcId="{9BDFB3C3-79FB-41BC-9E0D-8E457C8E4930}" destId="{414CC246-B9A4-418B-A10C-1E82961BF6D9}" srcOrd="2" destOrd="0" presId="urn:diagrams.loki3.com/BracketList"/>
    <dgm:cxn modelId="{0EA9EA77-42E5-4D8D-8736-9AD23E764692}" type="presParOf" srcId="{9BDFB3C3-79FB-41BC-9E0D-8E457C8E4930}" destId="{EBEEE48F-AEFA-46C5-9FFA-A4622660DCE5}" srcOrd="3" destOrd="0" presId="urn:diagrams.loki3.com/BracketList"/>
    <dgm:cxn modelId="{1536F6B9-8742-4198-B8C9-30E17F0FC0C1}" type="presParOf" srcId="{D90AB48E-B998-4DF9-A400-286E16CB9777}" destId="{9F8CAC7B-FA7C-46E1-8E70-49E2EA1E1D1C}" srcOrd="13" destOrd="0" presId="urn:diagrams.loki3.com/BracketList"/>
    <dgm:cxn modelId="{E94F0695-E26B-4B1C-B037-D9F6A61875E5}" type="presParOf" srcId="{D90AB48E-B998-4DF9-A400-286E16CB9777}" destId="{F4B025A8-F29B-4E2E-AE3E-6BBFA261F645}" srcOrd="14" destOrd="0" presId="urn:diagrams.loki3.com/BracketList"/>
    <dgm:cxn modelId="{382126A1-5F95-4DA1-81E0-FCEFE26E344C}" type="presParOf" srcId="{F4B025A8-F29B-4E2E-AE3E-6BBFA261F645}" destId="{D185B025-3E04-465A-BF3C-424850890756}" srcOrd="0" destOrd="0" presId="urn:diagrams.loki3.com/BracketList"/>
    <dgm:cxn modelId="{E2B146ED-F24A-4120-84C1-40DD03C1D329}" type="presParOf" srcId="{F4B025A8-F29B-4E2E-AE3E-6BBFA261F645}" destId="{9ED1626E-F08A-4561-8EEB-4528E229B504}" srcOrd="1" destOrd="0" presId="urn:diagrams.loki3.com/BracketList"/>
    <dgm:cxn modelId="{05989BA2-C2F4-4F6E-91A2-580237A6F65D}" type="presParOf" srcId="{F4B025A8-F29B-4E2E-AE3E-6BBFA261F645}" destId="{53B46DE0-031B-40C0-ADF2-BF122ACD8467}" srcOrd="2" destOrd="0" presId="urn:diagrams.loki3.com/BracketList"/>
    <dgm:cxn modelId="{D639BB80-B38F-4A24-B9DC-3C8F4E36CB1F}" type="presParOf" srcId="{F4B025A8-F29B-4E2E-AE3E-6BBFA261F645}" destId="{E4EBA4CC-AA41-4526-BA6A-7F1B6D5793EB}" srcOrd="3" destOrd="0" presId="urn:diagrams.loki3.com/BracketList"/>
    <dgm:cxn modelId="{5A14C4A9-3C84-4D5B-90E2-B98FF9AED088}" type="presParOf" srcId="{D90AB48E-B998-4DF9-A400-286E16CB9777}" destId="{3F1D60B1-F240-4371-A06C-A68315507B48}" srcOrd="15" destOrd="0" presId="urn:diagrams.loki3.com/BracketList"/>
    <dgm:cxn modelId="{5CC33433-1FF9-4842-B106-A4ECCD625768}" type="presParOf" srcId="{D90AB48E-B998-4DF9-A400-286E16CB9777}" destId="{219B3F11-02C3-4564-96E7-43C800EA6A29}" srcOrd="16" destOrd="0" presId="urn:diagrams.loki3.com/BracketList"/>
    <dgm:cxn modelId="{1BA2E8D8-8493-45AF-8CEC-3B3D202400F7}" type="presParOf" srcId="{219B3F11-02C3-4564-96E7-43C800EA6A29}" destId="{9BB9635B-E92A-4FE5-9AD8-1E86088175D3}" srcOrd="0" destOrd="0" presId="urn:diagrams.loki3.com/BracketList"/>
    <dgm:cxn modelId="{8F0F0408-C723-43F8-BDC3-77BA3BBB5729}" type="presParOf" srcId="{219B3F11-02C3-4564-96E7-43C800EA6A29}" destId="{68675B4D-4C1B-4041-A47B-11D395E4ED6C}" srcOrd="1" destOrd="0" presId="urn:diagrams.loki3.com/BracketList"/>
    <dgm:cxn modelId="{8ED58392-D76E-4F8F-AFE4-8EFB3F034072}" type="presParOf" srcId="{219B3F11-02C3-4564-96E7-43C800EA6A29}" destId="{90565518-C747-4305-A9D1-91EC9C642143}" srcOrd="2" destOrd="0" presId="urn:diagrams.loki3.com/BracketList"/>
    <dgm:cxn modelId="{3D251C0A-AA56-406B-B3CB-F3AE42C1F73D}" type="presParOf" srcId="{219B3F11-02C3-4564-96E7-43C800EA6A29}" destId="{592C3D21-9505-4213-B519-CA3520FB3F90}" srcOrd="3" destOrd="0" presId="urn:diagrams.loki3.com/BracketList"/>
    <dgm:cxn modelId="{E435226B-C58C-424C-865F-E9EB04359FF8}" type="presParOf" srcId="{D90AB48E-B998-4DF9-A400-286E16CB9777}" destId="{B8F408FF-BFE5-4DB9-B7D9-61CDD97A24AE}" srcOrd="17" destOrd="0" presId="urn:diagrams.loki3.com/BracketList"/>
    <dgm:cxn modelId="{6DCEEB2C-9B40-4F44-A5B3-CE18BF820A62}" type="presParOf" srcId="{D90AB48E-B998-4DF9-A400-286E16CB9777}" destId="{FAAC6BCB-BA2D-42A4-9DBB-8BD867738407}" srcOrd="18" destOrd="0" presId="urn:diagrams.loki3.com/BracketList"/>
    <dgm:cxn modelId="{35F8DFF7-DBAC-4842-8682-7630C76F79DB}" type="presParOf" srcId="{FAAC6BCB-BA2D-42A4-9DBB-8BD867738407}" destId="{F7D0AE31-75D4-42B0-9BC2-C76F58DCCDF9}" srcOrd="0" destOrd="0" presId="urn:diagrams.loki3.com/BracketList"/>
    <dgm:cxn modelId="{38B981A1-C12A-4BAD-829A-B28FB4F12340}" type="presParOf" srcId="{FAAC6BCB-BA2D-42A4-9DBB-8BD867738407}" destId="{A45B70D2-C7CA-4900-B591-4F493DE4F7B7}" srcOrd="1" destOrd="0" presId="urn:diagrams.loki3.com/BracketList"/>
    <dgm:cxn modelId="{5920885C-FE84-4FF6-9B76-978FFC693DFF}" type="presParOf" srcId="{FAAC6BCB-BA2D-42A4-9DBB-8BD867738407}" destId="{2E4EB211-202C-4643-8F46-B31F281A8678}" srcOrd="2" destOrd="0" presId="urn:diagrams.loki3.com/BracketList"/>
    <dgm:cxn modelId="{48159817-9812-4098-A7B1-1A3F997C0947}" type="presParOf" srcId="{FAAC6BCB-BA2D-42A4-9DBB-8BD867738407}" destId="{21221E50-15B4-4F05-8AF7-9112A2A158DF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BB6A6E0-4219-44A5-ABA1-AF43DD35BC1F}" type="doc">
      <dgm:prSet loTypeId="urn:microsoft.com/office/officeart/2008/layout/VerticalCircle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CE3038CF-35BA-430A-8FC6-D76F206E1EBA}">
      <dgm:prSet phldrT="[Text]"/>
      <dgm:spPr/>
      <dgm:t>
        <a:bodyPr/>
        <a:lstStyle/>
        <a:p>
          <a:r>
            <a:rPr lang="en-US" dirty="0"/>
            <a:t>COVID-19</a:t>
          </a:r>
        </a:p>
      </dgm:t>
    </dgm:pt>
    <dgm:pt modelId="{D66E2612-9595-4A16-8BA7-F7D439326423}" type="parTrans" cxnId="{AA6844D4-70C3-4F51-8D21-256A36D34A7F}">
      <dgm:prSet/>
      <dgm:spPr/>
      <dgm:t>
        <a:bodyPr/>
        <a:lstStyle/>
        <a:p>
          <a:endParaRPr lang="en-US"/>
        </a:p>
      </dgm:t>
    </dgm:pt>
    <dgm:pt modelId="{514D9AB1-1F47-4D4C-B002-1CDB903B2B13}" type="sibTrans" cxnId="{AA6844D4-70C3-4F51-8D21-256A36D34A7F}">
      <dgm:prSet/>
      <dgm:spPr/>
      <dgm:t>
        <a:bodyPr/>
        <a:lstStyle/>
        <a:p>
          <a:endParaRPr lang="en-US"/>
        </a:p>
      </dgm:t>
    </dgm:pt>
    <dgm:pt modelId="{89027854-9700-420C-8009-14684D801188}">
      <dgm:prSet phldrT="[Text]"/>
      <dgm:spPr/>
      <dgm:t>
        <a:bodyPr/>
        <a:lstStyle/>
        <a:p>
          <a:r>
            <a:rPr lang="en-US" dirty="0"/>
            <a:t>Budget</a:t>
          </a:r>
        </a:p>
      </dgm:t>
    </dgm:pt>
    <dgm:pt modelId="{DE9E1CDE-9A30-4C32-8B4E-41A830A175D7}" type="parTrans" cxnId="{8BF5F933-26CF-448E-A2ED-E928EECA28C9}">
      <dgm:prSet/>
      <dgm:spPr/>
      <dgm:t>
        <a:bodyPr/>
        <a:lstStyle/>
        <a:p>
          <a:endParaRPr lang="en-US"/>
        </a:p>
      </dgm:t>
    </dgm:pt>
    <dgm:pt modelId="{201AAD8F-7549-4556-8C69-188E78607339}" type="sibTrans" cxnId="{8BF5F933-26CF-448E-A2ED-E928EECA28C9}">
      <dgm:prSet/>
      <dgm:spPr/>
      <dgm:t>
        <a:bodyPr/>
        <a:lstStyle/>
        <a:p>
          <a:endParaRPr lang="en-US"/>
        </a:p>
      </dgm:t>
    </dgm:pt>
    <dgm:pt modelId="{BFE3D72B-6294-4829-A6CC-458C4CCE31CB}">
      <dgm:prSet phldrT="[Text]"/>
      <dgm:spPr/>
      <dgm:t>
        <a:bodyPr/>
        <a:lstStyle/>
        <a:p>
          <a:r>
            <a:rPr lang="en-US" dirty="0"/>
            <a:t>Yup, Scope…</a:t>
          </a:r>
        </a:p>
      </dgm:t>
    </dgm:pt>
    <dgm:pt modelId="{3B5DCD0B-F4EB-43B9-B856-34ADC0FDBC82}" type="parTrans" cxnId="{2FDFA8D0-648C-4F5D-A8D7-F98477DADA30}">
      <dgm:prSet/>
      <dgm:spPr/>
      <dgm:t>
        <a:bodyPr/>
        <a:lstStyle/>
        <a:p>
          <a:endParaRPr lang="en-US"/>
        </a:p>
      </dgm:t>
    </dgm:pt>
    <dgm:pt modelId="{D22B06D0-903E-4BBA-8A47-B28D02261801}" type="sibTrans" cxnId="{2FDFA8D0-648C-4F5D-A8D7-F98477DADA30}">
      <dgm:prSet/>
      <dgm:spPr/>
      <dgm:t>
        <a:bodyPr/>
        <a:lstStyle/>
        <a:p>
          <a:endParaRPr lang="en-US"/>
        </a:p>
      </dgm:t>
    </dgm:pt>
    <dgm:pt modelId="{432FA326-FCDC-4E21-A9EF-DB5B6AADCB39}" type="pres">
      <dgm:prSet presAssocID="{2BB6A6E0-4219-44A5-ABA1-AF43DD35BC1F}" presName="Name0" presStyleCnt="0">
        <dgm:presLayoutVars>
          <dgm:dir/>
        </dgm:presLayoutVars>
      </dgm:prSet>
      <dgm:spPr/>
    </dgm:pt>
    <dgm:pt modelId="{CDCCEB8E-B1E4-49EE-804D-572F994143B9}" type="pres">
      <dgm:prSet presAssocID="{CE3038CF-35BA-430A-8FC6-D76F206E1EBA}" presName="noChildren" presStyleCnt="0"/>
      <dgm:spPr/>
    </dgm:pt>
    <dgm:pt modelId="{B81D5E4E-7CED-4BBC-9429-76E18191D2BB}" type="pres">
      <dgm:prSet presAssocID="{CE3038CF-35BA-430A-8FC6-D76F206E1EBA}" presName="gap" presStyleCnt="0"/>
      <dgm:spPr/>
    </dgm:pt>
    <dgm:pt modelId="{0DEC9769-042D-4616-83A4-F5827B2BABF0}" type="pres">
      <dgm:prSet presAssocID="{CE3038CF-35BA-430A-8FC6-D76F206E1EBA}" presName="medCircle2" presStyleLbl="vennNode1" presStyleIdx="0" presStyleCnt="3"/>
      <dgm:spPr/>
    </dgm:pt>
    <dgm:pt modelId="{4F1228B1-3AE1-414D-85FF-33FAA10925A8}" type="pres">
      <dgm:prSet presAssocID="{CE3038CF-35BA-430A-8FC6-D76F206E1EBA}" presName="txLvlOnly1" presStyleLbl="revTx" presStyleIdx="0" presStyleCnt="3"/>
      <dgm:spPr/>
    </dgm:pt>
    <dgm:pt modelId="{5432334B-AA39-4BA1-83C5-8FA028CF3CAA}" type="pres">
      <dgm:prSet presAssocID="{89027854-9700-420C-8009-14684D801188}" presName="noChildren" presStyleCnt="0"/>
      <dgm:spPr/>
    </dgm:pt>
    <dgm:pt modelId="{CF042542-1E7B-4FE5-AED6-5FFC50105CE8}" type="pres">
      <dgm:prSet presAssocID="{89027854-9700-420C-8009-14684D801188}" presName="gap" presStyleCnt="0"/>
      <dgm:spPr/>
    </dgm:pt>
    <dgm:pt modelId="{B18060C8-5211-4967-A7AC-8AF2F67A65CE}" type="pres">
      <dgm:prSet presAssocID="{89027854-9700-420C-8009-14684D801188}" presName="medCircle2" presStyleLbl="vennNode1" presStyleIdx="1" presStyleCnt="3"/>
      <dgm:spPr/>
    </dgm:pt>
    <dgm:pt modelId="{67D3B2C6-2AFB-4E54-9004-7A81C407EDF5}" type="pres">
      <dgm:prSet presAssocID="{89027854-9700-420C-8009-14684D801188}" presName="txLvlOnly1" presStyleLbl="revTx" presStyleIdx="1" presStyleCnt="3"/>
      <dgm:spPr/>
    </dgm:pt>
    <dgm:pt modelId="{3C25C9B9-AD33-42C3-ADE1-9F487F8A2956}" type="pres">
      <dgm:prSet presAssocID="{BFE3D72B-6294-4829-A6CC-458C4CCE31CB}" presName="noChildren" presStyleCnt="0"/>
      <dgm:spPr/>
    </dgm:pt>
    <dgm:pt modelId="{2F6324EF-5A16-462A-9770-26FEAB04DEB4}" type="pres">
      <dgm:prSet presAssocID="{BFE3D72B-6294-4829-A6CC-458C4CCE31CB}" presName="gap" presStyleCnt="0"/>
      <dgm:spPr/>
    </dgm:pt>
    <dgm:pt modelId="{61081385-0561-4B31-9B5B-45122AE56660}" type="pres">
      <dgm:prSet presAssocID="{BFE3D72B-6294-4829-A6CC-458C4CCE31CB}" presName="medCircle2" presStyleLbl="vennNode1" presStyleIdx="2" presStyleCnt="3"/>
      <dgm:spPr/>
    </dgm:pt>
    <dgm:pt modelId="{D3089DCA-03CC-4380-AEB8-B536FC452A30}" type="pres">
      <dgm:prSet presAssocID="{BFE3D72B-6294-4829-A6CC-458C4CCE31CB}" presName="txLvlOnly1" presStyleLbl="revTx" presStyleIdx="2" presStyleCnt="3"/>
      <dgm:spPr/>
    </dgm:pt>
  </dgm:ptLst>
  <dgm:cxnLst>
    <dgm:cxn modelId="{B4DFED30-A268-4E06-A9CC-BB14C47DEBC6}" type="presOf" srcId="{2BB6A6E0-4219-44A5-ABA1-AF43DD35BC1F}" destId="{432FA326-FCDC-4E21-A9EF-DB5B6AADCB39}" srcOrd="0" destOrd="0" presId="urn:microsoft.com/office/officeart/2008/layout/VerticalCircleList"/>
    <dgm:cxn modelId="{8BF5F933-26CF-448E-A2ED-E928EECA28C9}" srcId="{2BB6A6E0-4219-44A5-ABA1-AF43DD35BC1F}" destId="{89027854-9700-420C-8009-14684D801188}" srcOrd="1" destOrd="0" parTransId="{DE9E1CDE-9A30-4C32-8B4E-41A830A175D7}" sibTransId="{201AAD8F-7549-4556-8C69-188E78607339}"/>
    <dgm:cxn modelId="{BEB52491-AD1A-45BE-831C-C3AC3F698AF2}" type="presOf" srcId="{CE3038CF-35BA-430A-8FC6-D76F206E1EBA}" destId="{4F1228B1-3AE1-414D-85FF-33FAA10925A8}" srcOrd="0" destOrd="0" presId="urn:microsoft.com/office/officeart/2008/layout/VerticalCircleList"/>
    <dgm:cxn modelId="{2B504EB0-4966-41FA-AFD9-068A98CD52E1}" type="presOf" srcId="{89027854-9700-420C-8009-14684D801188}" destId="{67D3B2C6-2AFB-4E54-9004-7A81C407EDF5}" srcOrd="0" destOrd="0" presId="urn:microsoft.com/office/officeart/2008/layout/VerticalCircleList"/>
    <dgm:cxn modelId="{E3B10BB6-F990-4CEF-A2E6-1FD630127AD4}" type="presOf" srcId="{BFE3D72B-6294-4829-A6CC-458C4CCE31CB}" destId="{D3089DCA-03CC-4380-AEB8-B536FC452A30}" srcOrd="0" destOrd="0" presId="urn:microsoft.com/office/officeart/2008/layout/VerticalCircleList"/>
    <dgm:cxn modelId="{2FDFA8D0-648C-4F5D-A8D7-F98477DADA30}" srcId="{2BB6A6E0-4219-44A5-ABA1-AF43DD35BC1F}" destId="{BFE3D72B-6294-4829-A6CC-458C4CCE31CB}" srcOrd="2" destOrd="0" parTransId="{3B5DCD0B-F4EB-43B9-B856-34ADC0FDBC82}" sibTransId="{D22B06D0-903E-4BBA-8A47-B28D02261801}"/>
    <dgm:cxn modelId="{AA6844D4-70C3-4F51-8D21-256A36D34A7F}" srcId="{2BB6A6E0-4219-44A5-ABA1-AF43DD35BC1F}" destId="{CE3038CF-35BA-430A-8FC6-D76F206E1EBA}" srcOrd="0" destOrd="0" parTransId="{D66E2612-9595-4A16-8BA7-F7D439326423}" sibTransId="{514D9AB1-1F47-4D4C-B002-1CDB903B2B13}"/>
    <dgm:cxn modelId="{A6677FA9-9EF5-4D14-9689-1811940600AB}" type="presParOf" srcId="{432FA326-FCDC-4E21-A9EF-DB5B6AADCB39}" destId="{CDCCEB8E-B1E4-49EE-804D-572F994143B9}" srcOrd="0" destOrd="0" presId="urn:microsoft.com/office/officeart/2008/layout/VerticalCircleList"/>
    <dgm:cxn modelId="{59A0BED1-F8E0-4170-A42F-C99E333EF07D}" type="presParOf" srcId="{CDCCEB8E-B1E4-49EE-804D-572F994143B9}" destId="{B81D5E4E-7CED-4BBC-9429-76E18191D2BB}" srcOrd="0" destOrd="0" presId="urn:microsoft.com/office/officeart/2008/layout/VerticalCircleList"/>
    <dgm:cxn modelId="{428C9746-261D-406F-90A4-9BB1E6546E56}" type="presParOf" srcId="{CDCCEB8E-B1E4-49EE-804D-572F994143B9}" destId="{0DEC9769-042D-4616-83A4-F5827B2BABF0}" srcOrd="1" destOrd="0" presId="urn:microsoft.com/office/officeart/2008/layout/VerticalCircleList"/>
    <dgm:cxn modelId="{0D40F61C-3AED-4EC6-AD67-5E8A514268FD}" type="presParOf" srcId="{CDCCEB8E-B1E4-49EE-804D-572F994143B9}" destId="{4F1228B1-3AE1-414D-85FF-33FAA10925A8}" srcOrd="2" destOrd="0" presId="urn:microsoft.com/office/officeart/2008/layout/VerticalCircleList"/>
    <dgm:cxn modelId="{90E3A563-55C5-4571-806B-F0D3776979C6}" type="presParOf" srcId="{432FA326-FCDC-4E21-A9EF-DB5B6AADCB39}" destId="{5432334B-AA39-4BA1-83C5-8FA028CF3CAA}" srcOrd="1" destOrd="0" presId="urn:microsoft.com/office/officeart/2008/layout/VerticalCircleList"/>
    <dgm:cxn modelId="{D6114004-9CFF-4D10-8AAE-095A1BEDCD5A}" type="presParOf" srcId="{5432334B-AA39-4BA1-83C5-8FA028CF3CAA}" destId="{CF042542-1E7B-4FE5-AED6-5FFC50105CE8}" srcOrd="0" destOrd="0" presId="urn:microsoft.com/office/officeart/2008/layout/VerticalCircleList"/>
    <dgm:cxn modelId="{A7061D9B-1A8C-4DE4-9AAC-023DC66D9F58}" type="presParOf" srcId="{5432334B-AA39-4BA1-83C5-8FA028CF3CAA}" destId="{B18060C8-5211-4967-A7AC-8AF2F67A65CE}" srcOrd="1" destOrd="0" presId="urn:microsoft.com/office/officeart/2008/layout/VerticalCircleList"/>
    <dgm:cxn modelId="{50F4AC17-7FE1-405C-B372-4108A9C1EC2A}" type="presParOf" srcId="{5432334B-AA39-4BA1-83C5-8FA028CF3CAA}" destId="{67D3B2C6-2AFB-4E54-9004-7A81C407EDF5}" srcOrd="2" destOrd="0" presId="urn:microsoft.com/office/officeart/2008/layout/VerticalCircleList"/>
    <dgm:cxn modelId="{04730C97-1B8F-4ADF-AF17-6E5DA8C35C56}" type="presParOf" srcId="{432FA326-FCDC-4E21-A9EF-DB5B6AADCB39}" destId="{3C25C9B9-AD33-42C3-ADE1-9F487F8A2956}" srcOrd="2" destOrd="0" presId="urn:microsoft.com/office/officeart/2008/layout/VerticalCircleList"/>
    <dgm:cxn modelId="{ACED8C92-D1CE-4EAF-BF6B-FC2C479167EF}" type="presParOf" srcId="{3C25C9B9-AD33-42C3-ADE1-9F487F8A2956}" destId="{2F6324EF-5A16-462A-9770-26FEAB04DEB4}" srcOrd="0" destOrd="0" presId="urn:microsoft.com/office/officeart/2008/layout/VerticalCircleList"/>
    <dgm:cxn modelId="{3316C38F-D491-42FD-8452-B83B9B8CD395}" type="presParOf" srcId="{3C25C9B9-AD33-42C3-ADE1-9F487F8A2956}" destId="{61081385-0561-4B31-9B5B-45122AE56660}" srcOrd="1" destOrd="0" presId="urn:microsoft.com/office/officeart/2008/layout/VerticalCircleList"/>
    <dgm:cxn modelId="{37007372-249B-49E9-807E-B1A17E40FADE}" type="presParOf" srcId="{3C25C9B9-AD33-42C3-ADE1-9F487F8A2956}" destId="{D3089DCA-03CC-4380-AEB8-B536FC452A30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9371DA-8BF1-4A59-AE8D-6ECE053F5F47}">
      <dsp:nvSpPr>
        <dsp:cNvPr id="0" name=""/>
        <dsp:cNvSpPr/>
      </dsp:nvSpPr>
      <dsp:spPr>
        <a:xfrm>
          <a:off x="0" y="405812"/>
          <a:ext cx="9783763" cy="1063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9329" tIns="520700" rIns="759329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23 Republican – 17 Democrat</a:t>
          </a:r>
        </a:p>
      </dsp:txBody>
      <dsp:txXfrm>
        <a:off x="0" y="405812"/>
        <a:ext cx="9783763" cy="1063125"/>
      </dsp:txXfrm>
    </dsp:sp>
    <dsp:sp modelId="{285782D1-9A24-4040-A0B9-91A7B0DAC8EB}">
      <dsp:nvSpPr>
        <dsp:cNvPr id="0" name=""/>
        <dsp:cNvSpPr/>
      </dsp:nvSpPr>
      <dsp:spPr>
        <a:xfrm>
          <a:off x="489188" y="36812"/>
          <a:ext cx="6848634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862" tIns="0" rIns="258862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2018-2020 Composition</a:t>
          </a:r>
        </a:p>
      </dsp:txBody>
      <dsp:txXfrm>
        <a:off x="525214" y="72838"/>
        <a:ext cx="6776582" cy="665948"/>
      </dsp:txXfrm>
    </dsp:sp>
    <dsp:sp modelId="{CB34F3DD-5EE0-4A5F-B2EB-D18B543DC39D}">
      <dsp:nvSpPr>
        <dsp:cNvPr id="0" name=""/>
        <dsp:cNvSpPr/>
      </dsp:nvSpPr>
      <dsp:spPr>
        <a:xfrm>
          <a:off x="0" y="1972937"/>
          <a:ext cx="9783763" cy="1063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9329" tIns="520700" rIns="759329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24 Republican – 16 Democrat</a:t>
          </a:r>
        </a:p>
      </dsp:txBody>
      <dsp:txXfrm>
        <a:off x="0" y="1972937"/>
        <a:ext cx="9783763" cy="1063125"/>
      </dsp:txXfrm>
    </dsp:sp>
    <dsp:sp modelId="{59C1F99D-04E2-41FF-8209-CFBA5EE42C01}">
      <dsp:nvSpPr>
        <dsp:cNvPr id="0" name=""/>
        <dsp:cNvSpPr/>
      </dsp:nvSpPr>
      <dsp:spPr>
        <a:xfrm>
          <a:off x="489188" y="1603937"/>
          <a:ext cx="6848634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862" tIns="0" rIns="258862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2020-2022 Composition</a:t>
          </a:r>
        </a:p>
      </dsp:txBody>
      <dsp:txXfrm>
        <a:off x="525214" y="1639963"/>
        <a:ext cx="6776582" cy="665948"/>
      </dsp:txXfrm>
    </dsp:sp>
    <dsp:sp modelId="{7429D031-305A-4228-B81B-06CDAF616EB9}">
      <dsp:nvSpPr>
        <dsp:cNvPr id="0" name=""/>
        <dsp:cNvSpPr/>
      </dsp:nvSpPr>
      <dsp:spPr>
        <a:xfrm>
          <a:off x="0" y="3540062"/>
          <a:ext cx="9783763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9329" tIns="520700" rIns="759329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500" kern="1200" dirty="0"/>
        </a:p>
      </dsp:txBody>
      <dsp:txXfrm>
        <a:off x="0" y="3540062"/>
        <a:ext cx="9783763" cy="630000"/>
      </dsp:txXfrm>
    </dsp:sp>
    <dsp:sp modelId="{F552482E-DE64-4202-8D90-92994AAFD75C}">
      <dsp:nvSpPr>
        <dsp:cNvPr id="0" name=""/>
        <dsp:cNvSpPr/>
      </dsp:nvSpPr>
      <dsp:spPr>
        <a:xfrm>
          <a:off x="489188" y="3171062"/>
          <a:ext cx="6848634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862" tIns="0" rIns="258862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New Senators - 2016:  20  -  2018:  8  -  2020: 9</a:t>
          </a:r>
        </a:p>
      </dsp:txBody>
      <dsp:txXfrm>
        <a:off x="525214" y="3207088"/>
        <a:ext cx="6776582" cy="665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9371DA-8BF1-4A59-AE8D-6ECE053F5F47}">
      <dsp:nvSpPr>
        <dsp:cNvPr id="0" name=""/>
        <dsp:cNvSpPr/>
      </dsp:nvSpPr>
      <dsp:spPr>
        <a:xfrm>
          <a:off x="0" y="405812"/>
          <a:ext cx="9783763" cy="1063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9329" tIns="520700" rIns="759329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73 Republican – 47 Democrat</a:t>
          </a:r>
        </a:p>
      </dsp:txBody>
      <dsp:txXfrm>
        <a:off x="0" y="405812"/>
        <a:ext cx="9783763" cy="1063125"/>
      </dsp:txXfrm>
    </dsp:sp>
    <dsp:sp modelId="{285782D1-9A24-4040-A0B9-91A7B0DAC8EB}">
      <dsp:nvSpPr>
        <dsp:cNvPr id="0" name=""/>
        <dsp:cNvSpPr/>
      </dsp:nvSpPr>
      <dsp:spPr>
        <a:xfrm>
          <a:off x="489188" y="36812"/>
          <a:ext cx="6848634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862" tIns="0" rIns="258862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2018-2020 Composition</a:t>
          </a:r>
        </a:p>
      </dsp:txBody>
      <dsp:txXfrm>
        <a:off x="525214" y="72838"/>
        <a:ext cx="6776582" cy="665948"/>
      </dsp:txXfrm>
    </dsp:sp>
    <dsp:sp modelId="{CB34F3DD-5EE0-4A5F-B2EB-D18B543DC39D}">
      <dsp:nvSpPr>
        <dsp:cNvPr id="0" name=""/>
        <dsp:cNvSpPr/>
      </dsp:nvSpPr>
      <dsp:spPr>
        <a:xfrm>
          <a:off x="0" y="1972937"/>
          <a:ext cx="9783763" cy="1063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9329" tIns="520700" rIns="759329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78 Republican – 42 Democrat</a:t>
          </a:r>
        </a:p>
      </dsp:txBody>
      <dsp:txXfrm>
        <a:off x="0" y="1972937"/>
        <a:ext cx="9783763" cy="1063125"/>
      </dsp:txXfrm>
    </dsp:sp>
    <dsp:sp modelId="{59C1F99D-04E2-41FF-8209-CFBA5EE42C01}">
      <dsp:nvSpPr>
        <dsp:cNvPr id="0" name=""/>
        <dsp:cNvSpPr/>
      </dsp:nvSpPr>
      <dsp:spPr>
        <a:xfrm>
          <a:off x="489188" y="1603937"/>
          <a:ext cx="6848634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862" tIns="0" rIns="258862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2020-2022 Composition</a:t>
          </a:r>
        </a:p>
      </dsp:txBody>
      <dsp:txXfrm>
        <a:off x="525214" y="1639963"/>
        <a:ext cx="6776582" cy="665948"/>
      </dsp:txXfrm>
    </dsp:sp>
    <dsp:sp modelId="{7429D031-305A-4228-B81B-06CDAF616EB9}">
      <dsp:nvSpPr>
        <dsp:cNvPr id="0" name=""/>
        <dsp:cNvSpPr/>
      </dsp:nvSpPr>
      <dsp:spPr>
        <a:xfrm>
          <a:off x="0" y="3540062"/>
          <a:ext cx="9783763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9329" tIns="520700" rIns="759329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500" kern="1200" dirty="0"/>
        </a:p>
      </dsp:txBody>
      <dsp:txXfrm>
        <a:off x="0" y="3540062"/>
        <a:ext cx="9783763" cy="630000"/>
      </dsp:txXfrm>
    </dsp:sp>
    <dsp:sp modelId="{F552482E-DE64-4202-8D90-92994AAFD75C}">
      <dsp:nvSpPr>
        <dsp:cNvPr id="0" name=""/>
        <dsp:cNvSpPr/>
      </dsp:nvSpPr>
      <dsp:spPr>
        <a:xfrm>
          <a:off x="489188" y="3171062"/>
          <a:ext cx="6848634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862" tIns="0" rIns="258862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New Reps - 2016:  42  -  2018:  44  -  2020: 38</a:t>
          </a:r>
        </a:p>
      </dsp:txBody>
      <dsp:txXfrm>
        <a:off x="525214" y="3207088"/>
        <a:ext cx="6776582" cy="6659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28E6E-C695-4D3A-9A62-F278C49B7D86}">
      <dsp:nvSpPr>
        <dsp:cNvPr id="0" name=""/>
        <dsp:cNvSpPr/>
      </dsp:nvSpPr>
      <dsp:spPr>
        <a:xfrm>
          <a:off x="-4755981" y="-728982"/>
          <a:ext cx="5664840" cy="5664840"/>
        </a:xfrm>
        <a:prstGeom prst="blockArc">
          <a:avLst>
            <a:gd name="adj1" fmla="val 18900000"/>
            <a:gd name="adj2" fmla="val 2700000"/>
            <a:gd name="adj3" fmla="val 38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C17001-A326-4980-8859-2E7B5997DEAE}">
      <dsp:nvSpPr>
        <dsp:cNvPr id="0" name=""/>
        <dsp:cNvSpPr/>
      </dsp:nvSpPr>
      <dsp:spPr>
        <a:xfrm>
          <a:off x="397740" y="262845"/>
          <a:ext cx="9328579" cy="5260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534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Florida turnout was strong, but not record-breaking;</a:t>
          </a:r>
        </a:p>
      </dsp:txBody>
      <dsp:txXfrm>
        <a:off x="397740" y="262845"/>
        <a:ext cx="9328579" cy="526027"/>
      </dsp:txXfrm>
    </dsp:sp>
    <dsp:sp modelId="{58FAB2C7-FC3E-40D6-9CB3-7188719593F7}">
      <dsp:nvSpPr>
        <dsp:cNvPr id="0" name=""/>
        <dsp:cNvSpPr/>
      </dsp:nvSpPr>
      <dsp:spPr>
        <a:xfrm>
          <a:off x="68973" y="197092"/>
          <a:ext cx="657534" cy="657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95E46B-D534-49F2-8E29-4D19AA03874A}">
      <dsp:nvSpPr>
        <dsp:cNvPr id="0" name=""/>
        <dsp:cNvSpPr/>
      </dsp:nvSpPr>
      <dsp:spPr>
        <a:xfrm>
          <a:off x="774676" y="1051634"/>
          <a:ext cx="8951643" cy="5260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534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Republicans retain strong control of House and Senate;</a:t>
          </a:r>
        </a:p>
      </dsp:txBody>
      <dsp:txXfrm>
        <a:off x="774676" y="1051634"/>
        <a:ext cx="8951643" cy="526027"/>
      </dsp:txXfrm>
    </dsp:sp>
    <dsp:sp modelId="{7C2BFAC5-9C5C-467F-B5EC-E076B1EDDAEB}">
      <dsp:nvSpPr>
        <dsp:cNvPr id="0" name=""/>
        <dsp:cNvSpPr/>
      </dsp:nvSpPr>
      <dsp:spPr>
        <a:xfrm>
          <a:off x="445909" y="985881"/>
          <a:ext cx="657534" cy="657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FB280A-7C2B-4E86-8D40-5E5701133204}">
      <dsp:nvSpPr>
        <dsp:cNvPr id="0" name=""/>
        <dsp:cNvSpPr/>
      </dsp:nvSpPr>
      <dsp:spPr>
        <a:xfrm>
          <a:off x="890365" y="1840423"/>
          <a:ext cx="8835954" cy="5260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534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Trump made huge gains in the Miami-Dade Hispanic community which secured him a relatively easy win in Florida. What will this mean for Governor DeSantis in 2022 and 2024?!?</a:t>
          </a:r>
        </a:p>
      </dsp:txBody>
      <dsp:txXfrm>
        <a:off x="890365" y="1840423"/>
        <a:ext cx="8835954" cy="526027"/>
      </dsp:txXfrm>
    </dsp:sp>
    <dsp:sp modelId="{7D5821B0-8165-4EF9-9E1C-274078F0AC0E}">
      <dsp:nvSpPr>
        <dsp:cNvPr id="0" name=""/>
        <dsp:cNvSpPr/>
      </dsp:nvSpPr>
      <dsp:spPr>
        <a:xfrm>
          <a:off x="561598" y="1774670"/>
          <a:ext cx="657534" cy="657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71665A-B593-4721-AFA3-0CAC25001011}">
      <dsp:nvSpPr>
        <dsp:cNvPr id="0" name=""/>
        <dsp:cNvSpPr/>
      </dsp:nvSpPr>
      <dsp:spPr>
        <a:xfrm>
          <a:off x="774676" y="2629212"/>
          <a:ext cx="8951643" cy="5260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534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Florida is back as a “Lean R” instead of a “purple state;”</a:t>
          </a:r>
        </a:p>
      </dsp:txBody>
      <dsp:txXfrm>
        <a:off x="774676" y="2629212"/>
        <a:ext cx="8951643" cy="526027"/>
      </dsp:txXfrm>
    </dsp:sp>
    <dsp:sp modelId="{CA778FD9-74A0-4DCE-9EE7-67AA3608BA62}">
      <dsp:nvSpPr>
        <dsp:cNvPr id="0" name=""/>
        <dsp:cNvSpPr/>
      </dsp:nvSpPr>
      <dsp:spPr>
        <a:xfrm>
          <a:off x="445909" y="2563459"/>
          <a:ext cx="657534" cy="657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C74F99-AD4C-4863-85AD-B3529BEB1F60}">
      <dsp:nvSpPr>
        <dsp:cNvPr id="0" name=""/>
        <dsp:cNvSpPr/>
      </dsp:nvSpPr>
      <dsp:spPr>
        <a:xfrm>
          <a:off x="397740" y="3418001"/>
          <a:ext cx="9328579" cy="5260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534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Florida did a good job of changing its image as a state where the election system fails.</a:t>
          </a:r>
        </a:p>
      </dsp:txBody>
      <dsp:txXfrm>
        <a:off x="397740" y="3418001"/>
        <a:ext cx="9328579" cy="526027"/>
      </dsp:txXfrm>
    </dsp:sp>
    <dsp:sp modelId="{63C4BBD6-D247-4CB9-BDA5-B12089B0431D}">
      <dsp:nvSpPr>
        <dsp:cNvPr id="0" name=""/>
        <dsp:cNvSpPr/>
      </dsp:nvSpPr>
      <dsp:spPr>
        <a:xfrm>
          <a:off x="68973" y="3352248"/>
          <a:ext cx="657534" cy="657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534777-26C5-4C0E-BB35-1A57DF96A0A8}">
      <dsp:nvSpPr>
        <dsp:cNvPr id="0" name=""/>
        <dsp:cNvSpPr/>
      </dsp:nvSpPr>
      <dsp:spPr>
        <a:xfrm>
          <a:off x="1890" y="685246"/>
          <a:ext cx="3000228" cy="2067157"/>
        </a:xfrm>
        <a:prstGeom prst="roundRect">
          <a:avLst/>
        </a:prstGeom>
        <a:blipFill dpi="0" rotWithShape="1">
          <a:blip xmlns:r="http://schemas.openxmlformats.org/officeDocument/2006/relationships" r:embed="rId1"/>
          <a:srcRect/>
          <a:stretch>
            <a:fillRect l="320" t="-25628" r="-320" b="-76372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F44972-AACA-48D7-A22D-6207F03686A3}">
      <dsp:nvSpPr>
        <dsp:cNvPr id="0" name=""/>
        <dsp:cNvSpPr/>
      </dsp:nvSpPr>
      <dsp:spPr>
        <a:xfrm>
          <a:off x="1890" y="2752403"/>
          <a:ext cx="3000228" cy="1113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/>
            <a:t>President 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/>
            <a:t>Wilton Simpson 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/>
            <a:t>(R-Spring Hill)</a:t>
          </a:r>
        </a:p>
      </dsp:txBody>
      <dsp:txXfrm>
        <a:off x="1890" y="2752403"/>
        <a:ext cx="3000228" cy="1113084"/>
      </dsp:txXfrm>
    </dsp:sp>
    <dsp:sp modelId="{FCF845FD-C1F8-4FC2-AAD6-303A9C11757A}">
      <dsp:nvSpPr>
        <dsp:cNvPr id="0" name=""/>
        <dsp:cNvSpPr/>
      </dsp:nvSpPr>
      <dsp:spPr>
        <a:xfrm>
          <a:off x="3302268" y="685246"/>
          <a:ext cx="3000228" cy="2067157"/>
        </a:xfrm>
        <a:prstGeom prst="roundRect">
          <a:avLst/>
        </a:prstGeom>
        <a:blipFill dpi="0" rotWithShape="1">
          <a:blip xmlns:r="http://schemas.openxmlformats.org/officeDocument/2006/relationships" r:embed="rId2"/>
          <a:srcRect/>
          <a:stretch>
            <a:fillRect l="13105" t="-6762" r="8677" b="-6062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8E139E-3921-45B8-B28C-1AC70B51F539}">
      <dsp:nvSpPr>
        <dsp:cNvPr id="0" name=""/>
        <dsp:cNvSpPr/>
      </dsp:nvSpPr>
      <dsp:spPr>
        <a:xfrm>
          <a:off x="3302268" y="2752403"/>
          <a:ext cx="3000228" cy="1113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/>
            <a:t>President-Elect 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/>
            <a:t>Kathleen </a:t>
          </a:r>
          <a:r>
            <a:rPr lang="en-US" sz="2400" b="1" kern="1200" dirty="0" err="1"/>
            <a:t>Passidomo</a:t>
          </a:r>
          <a:r>
            <a:rPr lang="en-US" sz="2400" b="1" kern="1200" dirty="0"/>
            <a:t> 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/>
            <a:t>(R-Naples)</a:t>
          </a:r>
        </a:p>
      </dsp:txBody>
      <dsp:txXfrm>
        <a:off x="3302268" y="2752403"/>
        <a:ext cx="3000228" cy="1113084"/>
      </dsp:txXfrm>
    </dsp:sp>
    <dsp:sp modelId="{E8C87941-14FC-45C4-A247-94F991E83FA0}">
      <dsp:nvSpPr>
        <dsp:cNvPr id="0" name=""/>
        <dsp:cNvSpPr/>
      </dsp:nvSpPr>
      <dsp:spPr>
        <a:xfrm>
          <a:off x="6602646" y="685246"/>
          <a:ext cx="3000228" cy="2067157"/>
        </a:xfrm>
        <a:prstGeom prst="roundRect">
          <a:avLst/>
        </a:prstGeom>
        <a:blipFill dpi="0" rotWithShape="1">
          <a:blip xmlns:r="http://schemas.openxmlformats.org/officeDocument/2006/relationships" r:embed="rId3"/>
          <a:srcRect/>
          <a:stretch>
            <a:fillRect l="4662" t="-10094" r="3836" b="-7474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9456E-60FC-46BC-89F7-35D136D860E0}">
      <dsp:nvSpPr>
        <dsp:cNvPr id="0" name=""/>
        <dsp:cNvSpPr/>
      </dsp:nvSpPr>
      <dsp:spPr>
        <a:xfrm>
          <a:off x="6602646" y="2752403"/>
          <a:ext cx="3000228" cy="1113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/>
            <a:t>Minority Leader 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/>
            <a:t>Gary Farmer 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/>
            <a:t>(D-Fort Lauderdale)</a:t>
          </a:r>
        </a:p>
      </dsp:txBody>
      <dsp:txXfrm>
        <a:off x="6602646" y="2752403"/>
        <a:ext cx="3000228" cy="11130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63141B-779E-4CF5-86D0-CE37B93C3C25}">
      <dsp:nvSpPr>
        <dsp:cNvPr id="0" name=""/>
        <dsp:cNvSpPr/>
      </dsp:nvSpPr>
      <dsp:spPr>
        <a:xfrm>
          <a:off x="2162516" y="882"/>
          <a:ext cx="2141166" cy="1475263"/>
        </a:xfrm>
        <a:prstGeom prst="roundRect">
          <a:avLst/>
        </a:prstGeom>
        <a:blipFill dpi="0" rotWithShape="1">
          <a:blip xmlns:r="http://schemas.openxmlformats.org/officeDocument/2006/relationships" r:embed="rId1"/>
          <a:srcRect/>
          <a:stretch>
            <a:fillRect l="497" t="-20817" r="-497" b="-73183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786DB6-0CE5-446A-BA55-009AA9BEB2C8}">
      <dsp:nvSpPr>
        <dsp:cNvPr id="0" name=""/>
        <dsp:cNvSpPr/>
      </dsp:nvSpPr>
      <dsp:spPr>
        <a:xfrm>
          <a:off x="2162516" y="1476145"/>
          <a:ext cx="2141166" cy="79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/>
            <a:t>Speaker 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/>
            <a:t>Chris </a:t>
          </a:r>
          <a:r>
            <a:rPr lang="en-US" sz="1600" kern="1200" dirty="0" err="1"/>
            <a:t>Sprowls</a:t>
          </a:r>
          <a:r>
            <a:rPr lang="en-US" sz="1600" kern="1200" dirty="0"/>
            <a:t> 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/>
            <a:t>(R-Clearwater)</a:t>
          </a:r>
        </a:p>
      </dsp:txBody>
      <dsp:txXfrm>
        <a:off x="2162516" y="1476145"/>
        <a:ext cx="2141166" cy="794372"/>
      </dsp:txXfrm>
    </dsp:sp>
    <dsp:sp modelId="{AE619185-223C-4F4D-A0CB-D08AEB213557}">
      <dsp:nvSpPr>
        <dsp:cNvPr id="0" name=""/>
        <dsp:cNvSpPr/>
      </dsp:nvSpPr>
      <dsp:spPr>
        <a:xfrm>
          <a:off x="4517889" y="882"/>
          <a:ext cx="2141166" cy="1475263"/>
        </a:xfrm>
        <a:prstGeom prst="roundRect">
          <a:avLst/>
        </a:prstGeom>
        <a:blipFill dpi="0" rotWithShape="1">
          <a:blip xmlns:r="http://schemas.openxmlformats.org/officeDocument/2006/relationships" r:embed="rId2"/>
          <a:srcRect/>
          <a:stretch>
            <a:fillRect l="3295" t="-13816" r="-3295" b="-80184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F89785-62B2-4F89-AE8E-AE7CC1BA9DD4}">
      <dsp:nvSpPr>
        <dsp:cNvPr id="0" name=""/>
        <dsp:cNvSpPr/>
      </dsp:nvSpPr>
      <dsp:spPr>
        <a:xfrm>
          <a:off x="4517889" y="1476145"/>
          <a:ext cx="2141166" cy="79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/>
            <a:t>Representative 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/>
            <a:t>Paul Renner 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/>
            <a:t>(R-Palm Coast)</a:t>
          </a:r>
        </a:p>
      </dsp:txBody>
      <dsp:txXfrm>
        <a:off x="4517889" y="1476145"/>
        <a:ext cx="2141166" cy="794372"/>
      </dsp:txXfrm>
    </dsp:sp>
    <dsp:sp modelId="{44653672-8275-469D-8954-898EB348A92E}">
      <dsp:nvSpPr>
        <dsp:cNvPr id="0" name=""/>
        <dsp:cNvSpPr/>
      </dsp:nvSpPr>
      <dsp:spPr>
        <a:xfrm>
          <a:off x="6873262" y="882"/>
          <a:ext cx="2141166" cy="1475263"/>
        </a:xfrm>
        <a:prstGeom prst="roundRect">
          <a:avLst/>
        </a:prstGeom>
        <a:blipFill dpi="0" rotWithShape="1">
          <a:blip xmlns:r="http://schemas.openxmlformats.org/officeDocument/2006/relationships" r:embed="rId3"/>
          <a:srcRect/>
          <a:stretch>
            <a:fillRect l="497" t="-22818" r="-497" b="-73182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7FB312-4C03-42D9-8F35-5D6CE8065726}">
      <dsp:nvSpPr>
        <dsp:cNvPr id="0" name=""/>
        <dsp:cNvSpPr/>
      </dsp:nvSpPr>
      <dsp:spPr>
        <a:xfrm>
          <a:off x="6873262" y="1476145"/>
          <a:ext cx="2141166" cy="79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/>
            <a:t>Representative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/>
            <a:t> Danny Perez 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/>
            <a:t>(R-Miami)</a:t>
          </a:r>
        </a:p>
      </dsp:txBody>
      <dsp:txXfrm>
        <a:off x="6873262" y="1476145"/>
        <a:ext cx="2141166" cy="7943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2D81CD-E7D3-4CD3-9411-DAA11D0B0A7E}">
      <dsp:nvSpPr>
        <dsp:cNvPr id="0" name=""/>
        <dsp:cNvSpPr/>
      </dsp:nvSpPr>
      <dsp:spPr>
        <a:xfrm>
          <a:off x="2205359" y="985"/>
          <a:ext cx="2140971" cy="1475129"/>
        </a:xfrm>
        <a:prstGeom prst="roundRect">
          <a:avLst/>
        </a:prstGeom>
        <a:blipFill dpi="0" rotWithShape="1">
          <a:blip xmlns:r="http://schemas.openxmlformats.org/officeDocument/2006/relationships" r:embed="rId1"/>
          <a:srcRect/>
          <a:stretch>
            <a:fillRect l="3992" t="-19345" r="4470" b="-58238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0C41E3-7DD6-403F-B0E1-8224E412B305}">
      <dsp:nvSpPr>
        <dsp:cNvPr id="0" name=""/>
        <dsp:cNvSpPr/>
      </dsp:nvSpPr>
      <dsp:spPr>
        <a:xfrm>
          <a:off x="2205359" y="1476114"/>
          <a:ext cx="2140971" cy="794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/>
            <a:t>Representative 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/>
            <a:t>Evan </a:t>
          </a:r>
          <a:r>
            <a:rPr lang="en-US" sz="1600" kern="1200" dirty="0" err="1"/>
            <a:t>Jenne</a:t>
          </a:r>
          <a:r>
            <a:rPr lang="en-US" sz="1600" kern="1200" dirty="0"/>
            <a:t> 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/>
            <a:t>(D-Hollywood)</a:t>
          </a:r>
        </a:p>
      </dsp:txBody>
      <dsp:txXfrm>
        <a:off x="2205359" y="1476114"/>
        <a:ext cx="2140971" cy="794300"/>
      </dsp:txXfrm>
    </dsp:sp>
    <dsp:sp modelId="{C105593A-5F61-49F2-A3F7-412DB7B7AAB6}">
      <dsp:nvSpPr>
        <dsp:cNvPr id="0" name=""/>
        <dsp:cNvSpPr/>
      </dsp:nvSpPr>
      <dsp:spPr>
        <a:xfrm>
          <a:off x="4560517" y="985"/>
          <a:ext cx="2140971" cy="1475129"/>
        </a:xfrm>
        <a:prstGeom prst="roundRect">
          <a:avLst/>
        </a:prstGeom>
        <a:blipFill dpi="0" rotWithShape="1">
          <a:blip xmlns:r="http://schemas.openxmlformats.org/officeDocument/2006/relationships" r:embed="rId2"/>
          <a:srcRect/>
          <a:stretch>
            <a:fillRect l="848" t="-28749" r="4306" b="-55252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E09E1B-4D68-4DE1-8F07-5C23AA6C52FC}">
      <dsp:nvSpPr>
        <dsp:cNvPr id="0" name=""/>
        <dsp:cNvSpPr/>
      </dsp:nvSpPr>
      <dsp:spPr>
        <a:xfrm>
          <a:off x="4560517" y="1476114"/>
          <a:ext cx="2140971" cy="794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/>
            <a:t>Representative 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/>
            <a:t>Bobby DuBose 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/>
            <a:t>(D-Fort Lauderdale)</a:t>
          </a:r>
        </a:p>
      </dsp:txBody>
      <dsp:txXfrm>
        <a:off x="4560517" y="1476114"/>
        <a:ext cx="2140971" cy="794300"/>
      </dsp:txXfrm>
    </dsp:sp>
    <dsp:sp modelId="{19233CDC-2D99-41F6-ABB4-17325F5736EC}">
      <dsp:nvSpPr>
        <dsp:cNvPr id="0" name=""/>
        <dsp:cNvSpPr/>
      </dsp:nvSpPr>
      <dsp:spPr>
        <a:xfrm>
          <a:off x="6915675" y="985"/>
          <a:ext cx="2140971" cy="1475129"/>
        </a:xfrm>
        <a:prstGeom prst="roundRect">
          <a:avLst/>
        </a:prstGeom>
        <a:blipFill dpi="0" rotWithShape="1">
          <a:blip xmlns:r="http://schemas.openxmlformats.org/officeDocument/2006/relationships" r:embed="rId3"/>
          <a:srcRect/>
          <a:stretch>
            <a:fillRect l="-459" t="-31416" r="459" b="-62584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6AFFC7-3025-4607-B473-52F57C5AEFA5}">
      <dsp:nvSpPr>
        <dsp:cNvPr id="0" name=""/>
        <dsp:cNvSpPr/>
      </dsp:nvSpPr>
      <dsp:spPr>
        <a:xfrm>
          <a:off x="6915675" y="1476114"/>
          <a:ext cx="2140971" cy="794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/>
            <a:t>Representative 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/>
            <a:t>Ben Diamond 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/>
            <a:t>(D-St. Petersburg)</a:t>
          </a:r>
        </a:p>
      </dsp:txBody>
      <dsp:txXfrm>
        <a:off x="6915675" y="1476114"/>
        <a:ext cx="2140971" cy="7943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F66CD7-D518-4C08-A136-D7DE0D137682}">
      <dsp:nvSpPr>
        <dsp:cNvPr id="0" name=""/>
        <dsp:cNvSpPr/>
      </dsp:nvSpPr>
      <dsp:spPr>
        <a:xfrm>
          <a:off x="4528500" y="1274"/>
          <a:ext cx="6792751" cy="3540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Rep. Bryan Avila (R-Hialeah)</a:t>
          </a:r>
        </a:p>
      </dsp:txBody>
      <dsp:txXfrm>
        <a:off x="4528500" y="45527"/>
        <a:ext cx="6659993" cy="265516"/>
      </dsp:txXfrm>
    </dsp:sp>
    <dsp:sp modelId="{5D40F35A-6A94-4E57-BC90-0DC8471DB1E3}">
      <dsp:nvSpPr>
        <dsp:cNvPr id="0" name=""/>
        <dsp:cNvSpPr/>
      </dsp:nvSpPr>
      <dsp:spPr>
        <a:xfrm>
          <a:off x="0" y="1274"/>
          <a:ext cx="4528500" cy="3540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Speaker Pro Tempore</a:t>
          </a:r>
        </a:p>
      </dsp:txBody>
      <dsp:txXfrm>
        <a:off x="17282" y="18556"/>
        <a:ext cx="4493936" cy="319458"/>
      </dsp:txXfrm>
    </dsp:sp>
    <dsp:sp modelId="{1A3A1913-21C6-4A90-AD6D-E179B4531A08}">
      <dsp:nvSpPr>
        <dsp:cNvPr id="0" name=""/>
        <dsp:cNvSpPr/>
      </dsp:nvSpPr>
      <dsp:spPr>
        <a:xfrm>
          <a:off x="4528500" y="390698"/>
          <a:ext cx="6792751" cy="3540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Rep. Michael Grant (R-Port Charlotte)</a:t>
          </a:r>
        </a:p>
      </dsp:txBody>
      <dsp:txXfrm>
        <a:off x="4528500" y="434951"/>
        <a:ext cx="6659993" cy="265516"/>
      </dsp:txXfrm>
    </dsp:sp>
    <dsp:sp modelId="{A693ED55-A4BA-4BBA-869E-106EF4F16B77}">
      <dsp:nvSpPr>
        <dsp:cNvPr id="0" name=""/>
        <dsp:cNvSpPr/>
      </dsp:nvSpPr>
      <dsp:spPr>
        <a:xfrm>
          <a:off x="0" y="390698"/>
          <a:ext cx="4528500" cy="3540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Majority Leader</a:t>
          </a:r>
        </a:p>
      </dsp:txBody>
      <dsp:txXfrm>
        <a:off x="17282" y="407980"/>
        <a:ext cx="4493936" cy="319458"/>
      </dsp:txXfrm>
    </dsp:sp>
    <dsp:sp modelId="{B746EB00-E3EB-4434-B3A6-89AC835FB55A}">
      <dsp:nvSpPr>
        <dsp:cNvPr id="0" name=""/>
        <dsp:cNvSpPr/>
      </dsp:nvSpPr>
      <dsp:spPr>
        <a:xfrm>
          <a:off x="4528500" y="780123"/>
          <a:ext cx="6792751" cy="3540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Rep. Jay Trumbull (R-Panama City)</a:t>
          </a:r>
        </a:p>
      </dsp:txBody>
      <dsp:txXfrm>
        <a:off x="4528500" y="824376"/>
        <a:ext cx="6659993" cy="265516"/>
      </dsp:txXfrm>
    </dsp:sp>
    <dsp:sp modelId="{1FF1D0B5-E08D-45D6-886D-C94ECD1B2EE1}">
      <dsp:nvSpPr>
        <dsp:cNvPr id="0" name=""/>
        <dsp:cNvSpPr/>
      </dsp:nvSpPr>
      <dsp:spPr>
        <a:xfrm>
          <a:off x="0" y="780123"/>
          <a:ext cx="4528500" cy="3540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Appropriations Committee Chair</a:t>
          </a:r>
        </a:p>
      </dsp:txBody>
      <dsp:txXfrm>
        <a:off x="17282" y="797405"/>
        <a:ext cx="4493936" cy="319458"/>
      </dsp:txXfrm>
    </dsp:sp>
    <dsp:sp modelId="{6576FD77-BBFC-48D2-AB30-66CFC12C618B}">
      <dsp:nvSpPr>
        <dsp:cNvPr id="0" name=""/>
        <dsp:cNvSpPr/>
      </dsp:nvSpPr>
      <dsp:spPr>
        <a:xfrm>
          <a:off x="4528500" y="1169547"/>
          <a:ext cx="6792751" cy="3540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Rep. Paul Renner (R-Palm Coast)</a:t>
          </a:r>
        </a:p>
      </dsp:txBody>
      <dsp:txXfrm>
        <a:off x="4528500" y="1213800"/>
        <a:ext cx="6659993" cy="265516"/>
      </dsp:txXfrm>
    </dsp:sp>
    <dsp:sp modelId="{B6DFF0D5-EB47-4BB0-BA7E-41A232301610}">
      <dsp:nvSpPr>
        <dsp:cNvPr id="0" name=""/>
        <dsp:cNvSpPr/>
      </dsp:nvSpPr>
      <dsp:spPr>
        <a:xfrm>
          <a:off x="0" y="1169547"/>
          <a:ext cx="4528500" cy="3540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Rules Committee Chair</a:t>
          </a:r>
        </a:p>
      </dsp:txBody>
      <dsp:txXfrm>
        <a:off x="17282" y="1186829"/>
        <a:ext cx="4493936" cy="319458"/>
      </dsp:txXfrm>
    </dsp:sp>
    <dsp:sp modelId="{5B8EF274-CE40-4335-9F17-829B64C23DA5}">
      <dsp:nvSpPr>
        <dsp:cNvPr id="0" name=""/>
        <dsp:cNvSpPr/>
      </dsp:nvSpPr>
      <dsp:spPr>
        <a:xfrm>
          <a:off x="4528500" y="1558971"/>
          <a:ext cx="6792751" cy="3540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Rep. Blaise Ingoglia (R-Spring Hill)</a:t>
          </a:r>
        </a:p>
      </dsp:txBody>
      <dsp:txXfrm>
        <a:off x="4528500" y="1603224"/>
        <a:ext cx="6659993" cy="265516"/>
      </dsp:txXfrm>
    </dsp:sp>
    <dsp:sp modelId="{A403FEDB-85E6-4EB8-89AC-8380E20C60FE}">
      <dsp:nvSpPr>
        <dsp:cNvPr id="0" name=""/>
        <dsp:cNvSpPr/>
      </dsp:nvSpPr>
      <dsp:spPr>
        <a:xfrm>
          <a:off x="0" y="1558971"/>
          <a:ext cx="4528500" cy="3540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Commerce Committee Chair</a:t>
          </a:r>
        </a:p>
      </dsp:txBody>
      <dsp:txXfrm>
        <a:off x="17282" y="1576253"/>
        <a:ext cx="4493936" cy="319458"/>
      </dsp:txXfrm>
    </dsp:sp>
    <dsp:sp modelId="{334023EC-099F-4BB0-B8B8-EFD718AC8213}">
      <dsp:nvSpPr>
        <dsp:cNvPr id="0" name=""/>
        <dsp:cNvSpPr/>
      </dsp:nvSpPr>
      <dsp:spPr>
        <a:xfrm>
          <a:off x="4528500" y="1948396"/>
          <a:ext cx="6792751" cy="3540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Rep. Chris Latvala (R-Clearwater)</a:t>
          </a:r>
        </a:p>
      </dsp:txBody>
      <dsp:txXfrm>
        <a:off x="4528500" y="1992649"/>
        <a:ext cx="6659993" cy="265516"/>
      </dsp:txXfrm>
    </dsp:sp>
    <dsp:sp modelId="{9E511010-980C-4016-97DB-041E2842F4CC}">
      <dsp:nvSpPr>
        <dsp:cNvPr id="0" name=""/>
        <dsp:cNvSpPr/>
      </dsp:nvSpPr>
      <dsp:spPr>
        <a:xfrm>
          <a:off x="0" y="1948396"/>
          <a:ext cx="4528500" cy="3540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Education &amp; Employment Committee Chair</a:t>
          </a:r>
        </a:p>
      </dsp:txBody>
      <dsp:txXfrm>
        <a:off x="17282" y="1965678"/>
        <a:ext cx="4493936" cy="319458"/>
      </dsp:txXfrm>
    </dsp:sp>
    <dsp:sp modelId="{F407D188-2AD2-4981-AED2-5BE9B634E226}">
      <dsp:nvSpPr>
        <dsp:cNvPr id="0" name=""/>
        <dsp:cNvSpPr/>
      </dsp:nvSpPr>
      <dsp:spPr>
        <a:xfrm>
          <a:off x="4528500" y="2337820"/>
          <a:ext cx="6792751" cy="3540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Rep. Colleen Burton (R-Lakeland)</a:t>
          </a:r>
        </a:p>
      </dsp:txBody>
      <dsp:txXfrm>
        <a:off x="4528500" y="2382073"/>
        <a:ext cx="6659993" cy="265516"/>
      </dsp:txXfrm>
    </dsp:sp>
    <dsp:sp modelId="{1CEB3518-BE3F-431C-BC55-D4FC693BB5A7}">
      <dsp:nvSpPr>
        <dsp:cNvPr id="0" name=""/>
        <dsp:cNvSpPr/>
      </dsp:nvSpPr>
      <dsp:spPr>
        <a:xfrm>
          <a:off x="0" y="2337820"/>
          <a:ext cx="4528500" cy="3540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Health &amp; Human Services Committee Chair </a:t>
          </a:r>
        </a:p>
      </dsp:txBody>
      <dsp:txXfrm>
        <a:off x="17282" y="2355102"/>
        <a:ext cx="4493936" cy="319458"/>
      </dsp:txXfrm>
    </dsp:sp>
    <dsp:sp modelId="{641799B6-6796-4846-8B01-C076197EEDE4}">
      <dsp:nvSpPr>
        <dsp:cNvPr id="0" name=""/>
        <dsp:cNvSpPr/>
      </dsp:nvSpPr>
      <dsp:spPr>
        <a:xfrm>
          <a:off x="4528500" y="2727244"/>
          <a:ext cx="6792751" cy="3540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Rep. Daniel Perez (R-Miami)</a:t>
          </a:r>
        </a:p>
      </dsp:txBody>
      <dsp:txXfrm>
        <a:off x="4528500" y="2771497"/>
        <a:ext cx="6659993" cy="265516"/>
      </dsp:txXfrm>
    </dsp:sp>
    <dsp:sp modelId="{5BA2C2F4-91EA-4F63-9C3F-6561EA1F59EC}">
      <dsp:nvSpPr>
        <dsp:cNvPr id="0" name=""/>
        <dsp:cNvSpPr/>
      </dsp:nvSpPr>
      <dsp:spPr>
        <a:xfrm>
          <a:off x="0" y="2727244"/>
          <a:ext cx="4528500" cy="3540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Judiciary Committee Chair</a:t>
          </a:r>
        </a:p>
      </dsp:txBody>
      <dsp:txXfrm>
        <a:off x="17282" y="2744526"/>
        <a:ext cx="4493936" cy="319458"/>
      </dsp:txXfrm>
    </dsp:sp>
    <dsp:sp modelId="{10814943-4822-4B3C-8F12-55A4578225B0}">
      <dsp:nvSpPr>
        <dsp:cNvPr id="0" name=""/>
        <dsp:cNvSpPr/>
      </dsp:nvSpPr>
      <dsp:spPr>
        <a:xfrm>
          <a:off x="4528500" y="3116669"/>
          <a:ext cx="6792751" cy="3540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Rep. Ralph </a:t>
          </a:r>
          <a:r>
            <a:rPr lang="en-US" sz="1800" kern="1200" dirty="0" err="1"/>
            <a:t>Massullo</a:t>
          </a:r>
          <a:r>
            <a:rPr lang="en-US" sz="1800" kern="1200" dirty="0"/>
            <a:t> (R-Beverly Hills)</a:t>
          </a:r>
        </a:p>
      </dsp:txBody>
      <dsp:txXfrm>
        <a:off x="4528500" y="3160922"/>
        <a:ext cx="6659993" cy="265516"/>
      </dsp:txXfrm>
    </dsp:sp>
    <dsp:sp modelId="{CD6CDFF0-A9AD-4B68-AF8A-2C05156AD54D}">
      <dsp:nvSpPr>
        <dsp:cNvPr id="0" name=""/>
        <dsp:cNvSpPr/>
      </dsp:nvSpPr>
      <dsp:spPr>
        <a:xfrm>
          <a:off x="0" y="3116669"/>
          <a:ext cx="4528500" cy="3540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State Affairs Committee Chair</a:t>
          </a:r>
        </a:p>
      </dsp:txBody>
      <dsp:txXfrm>
        <a:off x="17282" y="3133951"/>
        <a:ext cx="4493936" cy="319458"/>
      </dsp:txXfrm>
    </dsp:sp>
    <dsp:sp modelId="{544D5A49-2D39-4945-B7E0-8ECBFF4E7D9F}">
      <dsp:nvSpPr>
        <dsp:cNvPr id="0" name=""/>
        <dsp:cNvSpPr/>
      </dsp:nvSpPr>
      <dsp:spPr>
        <a:xfrm>
          <a:off x="4528500" y="3506093"/>
          <a:ext cx="6792751" cy="3540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Rep. Bobby Payne (R-Palatka)</a:t>
          </a:r>
        </a:p>
      </dsp:txBody>
      <dsp:txXfrm>
        <a:off x="4528500" y="3550346"/>
        <a:ext cx="6659993" cy="265516"/>
      </dsp:txXfrm>
    </dsp:sp>
    <dsp:sp modelId="{28F06EB9-509E-4329-AFC0-CEB27160046F}">
      <dsp:nvSpPr>
        <dsp:cNvPr id="0" name=""/>
        <dsp:cNvSpPr/>
      </dsp:nvSpPr>
      <dsp:spPr>
        <a:xfrm>
          <a:off x="0" y="3506093"/>
          <a:ext cx="4528500" cy="3540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Ways &amp; Means Committee Chair</a:t>
          </a:r>
        </a:p>
      </dsp:txBody>
      <dsp:txXfrm>
        <a:off x="17282" y="3523375"/>
        <a:ext cx="4493936" cy="319458"/>
      </dsp:txXfrm>
    </dsp:sp>
    <dsp:sp modelId="{09686E15-CB7B-49D3-972D-7903871858F2}">
      <dsp:nvSpPr>
        <dsp:cNvPr id="0" name=""/>
        <dsp:cNvSpPr/>
      </dsp:nvSpPr>
      <dsp:spPr>
        <a:xfrm>
          <a:off x="4528500" y="3895518"/>
          <a:ext cx="6792751" cy="3540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Rep. Tom Leek (R-Daytona Beach)</a:t>
          </a:r>
        </a:p>
      </dsp:txBody>
      <dsp:txXfrm>
        <a:off x="4528500" y="3939771"/>
        <a:ext cx="6659993" cy="265516"/>
      </dsp:txXfrm>
    </dsp:sp>
    <dsp:sp modelId="{15E3C974-48BA-498F-A77C-B44485BA5589}">
      <dsp:nvSpPr>
        <dsp:cNvPr id="0" name=""/>
        <dsp:cNvSpPr/>
      </dsp:nvSpPr>
      <dsp:spPr>
        <a:xfrm>
          <a:off x="0" y="3895518"/>
          <a:ext cx="4528500" cy="3540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Pandemics &amp; Public Emergencies Chair</a:t>
          </a:r>
        </a:p>
      </dsp:txBody>
      <dsp:txXfrm>
        <a:off x="17282" y="3912800"/>
        <a:ext cx="4493936" cy="319458"/>
      </dsp:txXfrm>
    </dsp:sp>
    <dsp:sp modelId="{E4676A2D-6918-468B-BD1F-D6C40075FCEF}">
      <dsp:nvSpPr>
        <dsp:cNvPr id="0" name=""/>
        <dsp:cNvSpPr/>
      </dsp:nvSpPr>
      <dsp:spPr>
        <a:xfrm>
          <a:off x="4528500" y="4284942"/>
          <a:ext cx="6792751" cy="3540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Rep. Erin </a:t>
          </a:r>
          <a:r>
            <a:rPr lang="en-US" sz="1800" kern="1200" dirty="0" err="1"/>
            <a:t>Grall</a:t>
          </a:r>
          <a:r>
            <a:rPr lang="en-US" sz="1800" kern="1200" dirty="0"/>
            <a:t> (R-Vero Beach)</a:t>
          </a:r>
        </a:p>
      </dsp:txBody>
      <dsp:txXfrm>
        <a:off x="4528500" y="4329195"/>
        <a:ext cx="6659993" cy="265516"/>
      </dsp:txXfrm>
    </dsp:sp>
    <dsp:sp modelId="{1DFFD829-A07D-4C72-9F43-9D4355585F04}">
      <dsp:nvSpPr>
        <dsp:cNvPr id="0" name=""/>
        <dsp:cNvSpPr/>
      </dsp:nvSpPr>
      <dsp:spPr>
        <a:xfrm>
          <a:off x="0" y="4284942"/>
          <a:ext cx="4528500" cy="3540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Public Integrity &amp; Elections Chair</a:t>
          </a:r>
        </a:p>
      </dsp:txBody>
      <dsp:txXfrm>
        <a:off x="17282" y="4302224"/>
        <a:ext cx="4493936" cy="31945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CB5870-6CE6-49EF-AB4E-CE49839ABD27}">
      <dsp:nvSpPr>
        <dsp:cNvPr id="0" name=""/>
        <dsp:cNvSpPr/>
      </dsp:nvSpPr>
      <dsp:spPr>
        <a:xfrm>
          <a:off x="0" y="34183"/>
          <a:ext cx="2768282" cy="376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November 17, 2020:</a:t>
          </a:r>
        </a:p>
      </dsp:txBody>
      <dsp:txXfrm>
        <a:off x="0" y="34183"/>
        <a:ext cx="2768282" cy="376200"/>
      </dsp:txXfrm>
    </dsp:sp>
    <dsp:sp modelId="{B70B92FA-2EF4-4A2B-AE25-F6FC40FE551A}">
      <dsp:nvSpPr>
        <dsp:cNvPr id="0" name=""/>
        <dsp:cNvSpPr/>
      </dsp:nvSpPr>
      <dsp:spPr>
        <a:xfrm>
          <a:off x="2768282" y="16549"/>
          <a:ext cx="553656" cy="411468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49AC7D-F87A-4044-AAC0-90EF6DFBE56F}">
      <dsp:nvSpPr>
        <dsp:cNvPr id="0" name=""/>
        <dsp:cNvSpPr/>
      </dsp:nvSpPr>
      <dsp:spPr>
        <a:xfrm>
          <a:off x="3543401" y="16549"/>
          <a:ext cx="7529728" cy="4114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kern="1200" dirty="0">
              <a:solidFill>
                <a:srgbClr val="FF0000"/>
              </a:solidFill>
              <a:sym typeface="Wingdings" panose="05000000000000000000" pitchFamily="2" charset="2"/>
            </a:rPr>
            <a:t></a:t>
          </a:r>
          <a:r>
            <a:rPr lang="en-US" sz="1900" kern="1200" dirty="0"/>
            <a:t>Organizational Session and Legislative Swearing-In</a:t>
          </a:r>
        </a:p>
      </dsp:txBody>
      <dsp:txXfrm>
        <a:off x="3543401" y="16549"/>
        <a:ext cx="7529728" cy="411468"/>
      </dsp:txXfrm>
    </dsp:sp>
    <dsp:sp modelId="{05CF3896-D28F-46E9-9EE8-3A937666D9C2}">
      <dsp:nvSpPr>
        <dsp:cNvPr id="0" name=""/>
        <dsp:cNvSpPr/>
      </dsp:nvSpPr>
      <dsp:spPr>
        <a:xfrm>
          <a:off x="0" y="514052"/>
          <a:ext cx="2770988" cy="376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strike="noStrike" kern="1200" baseline="0" dirty="0"/>
            <a:t>January 2021:</a:t>
          </a:r>
        </a:p>
      </dsp:txBody>
      <dsp:txXfrm>
        <a:off x="0" y="514052"/>
        <a:ext cx="2770988" cy="376200"/>
      </dsp:txXfrm>
    </dsp:sp>
    <dsp:sp modelId="{EC08E2EB-E05E-4A5D-B04A-3B8E9C836710}">
      <dsp:nvSpPr>
        <dsp:cNvPr id="0" name=""/>
        <dsp:cNvSpPr/>
      </dsp:nvSpPr>
      <dsp:spPr>
        <a:xfrm>
          <a:off x="2770988" y="496417"/>
          <a:ext cx="554197" cy="411468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21EF68-2BED-410B-B8F0-3F1EAB43D4AD}">
      <dsp:nvSpPr>
        <dsp:cNvPr id="0" name=""/>
        <dsp:cNvSpPr/>
      </dsp:nvSpPr>
      <dsp:spPr>
        <a:xfrm>
          <a:off x="3546865" y="496417"/>
          <a:ext cx="7537089" cy="4114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Governor’s Budget Recommendations </a:t>
          </a:r>
          <a:endParaRPr lang="en-US" sz="1900" strike="noStrike" kern="1200" baseline="0" dirty="0"/>
        </a:p>
      </dsp:txBody>
      <dsp:txXfrm>
        <a:off x="3546865" y="496417"/>
        <a:ext cx="7537089" cy="411468"/>
      </dsp:txXfrm>
    </dsp:sp>
    <dsp:sp modelId="{C733361E-630D-4FC8-8189-4DF7A6F529D0}">
      <dsp:nvSpPr>
        <dsp:cNvPr id="0" name=""/>
        <dsp:cNvSpPr/>
      </dsp:nvSpPr>
      <dsp:spPr>
        <a:xfrm>
          <a:off x="0" y="993921"/>
          <a:ext cx="2768282" cy="376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strike="noStrike" kern="1200" baseline="0" dirty="0"/>
            <a:t>January 11-15, 2021:</a:t>
          </a:r>
        </a:p>
      </dsp:txBody>
      <dsp:txXfrm>
        <a:off x="0" y="993921"/>
        <a:ext cx="2768282" cy="376200"/>
      </dsp:txXfrm>
    </dsp:sp>
    <dsp:sp modelId="{3FB2919C-139E-4B48-A381-5893EAE93C99}">
      <dsp:nvSpPr>
        <dsp:cNvPr id="0" name=""/>
        <dsp:cNvSpPr/>
      </dsp:nvSpPr>
      <dsp:spPr>
        <a:xfrm>
          <a:off x="2768282" y="976286"/>
          <a:ext cx="553656" cy="411468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41D41E-97DC-4377-B188-4303D4F54ED9}">
      <dsp:nvSpPr>
        <dsp:cNvPr id="0" name=""/>
        <dsp:cNvSpPr/>
      </dsp:nvSpPr>
      <dsp:spPr>
        <a:xfrm>
          <a:off x="3543401" y="976286"/>
          <a:ext cx="7529728" cy="4114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strike="noStrike" kern="1200" baseline="0" dirty="0"/>
            <a:t>Interim Legislative Committee Week</a:t>
          </a:r>
        </a:p>
      </dsp:txBody>
      <dsp:txXfrm>
        <a:off x="3543401" y="976286"/>
        <a:ext cx="7529728" cy="411468"/>
      </dsp:txXfrm>
    </dsp:sp>
    <dsp:sp modelId="{44351482-1AF3-478A-83B6-A36A144382E8}">
      <dsp:nvSpPr>
        <dsp:cNvPr id="0" name=""/>
        <dsp:cNvSpPr/>
      </dsp:nvSpPr>
      <dsp:spPr>
        <a:xfrm>
          <a:off x="0" y="1473789"/>
          <a:ext cx="2768282" cy="376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strike="noStrike" kern="1200" baseline="0" dirty="0"/>
            <a:t>January 25-29, 2021:</a:t>
          </a:r>
        </a:p>
      </dsp:txBody>
      <dsp:txXfrm>
        <a:off x="0" y="1473789"/>
        <a:ext cx="2768282" cy="376200"/>
      </dsp:txXfrm>
    </dsp:sp>
    <dsp:sp modelId="{38BEA3AF-C914-4B60-BC3B-88010912A387}">
      <dsp:nvSpPr>
        <dsp:cNvPr id="0" name=""/>
        <dsp:cNvSpPr/>
      </dsp:nvSpPr>
      <dsp:spPr>
        <a:xfrm>
          <a:off x="2768282" y="1456155"/>
          <a:ext cx="553656" cy="411468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90D163-F4F7-450D-B494-A201EFB1406F}">
      <dsp:nvSpPr>
        <dsp:cNvPr id="0" name=""/>
        <dsp:cNvSpPr/>
      </dsp:nvSpPr>
      <dsp:spPr>
        <a:xfrm>
          <a:off x="3543401" y="1456155"/>
          <a:ext cx="7529728" cy="4114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strike="noStrike" kern="1200" baseline="0"/>
            <a:t>Interim Legislative Committee Week</a:t>
          </a:r>
          <a:endParaRPr lang="en-US" sz="1900" strike="noStrike" kern="1200" baseline="0" dirty="0"/>
        </a:p>
      </dsp:txBody>
      <dsp:txXfrm>
        <a:off x="3543401" y="1456155"/>
        <a:ext cx="7529728" cy="411468"/>
      </dsp:txXfrm>
    </dsp:sp>
    <dsp:sp modelId="{43ACAE8D-D5F3-411D-8615-91BE70082706}">
      <dsp:nvSpPr>
        <dsp:cNvPr id="0" name=""/>
        <dsp:cNvSpPr/>
      </dsp:nvSpPr>
      <dsp:spPr>
        <a:xfrm>
          <a:off x="0" y="1953658"/>
          <a:ext cx="2770988" cy="376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strike="noStrike" kern="1200" baseline="0" dirty="0"/>
            <a:t>February 1-5, 2021:</a:t>
          </a:r>
        </a:p>
      </dsp:txBody>
      <dsp:txXfrm>
        <a:off x="0" y="1953658"/>
        <a:ext cx="2770988" cy="376200"/>
      </dsp:txXfrm>
    </dsp:sp>
    <dsp:sp modelId="{AFB4321A-B1F9-4D10-938D-73BD9C6622EC}">
      <dsp:nvSpPr>
        <dsp:cNvPr id="0" name=""/>
        <dsp:cNvSpPr/>
      </dsp:nvSpPr>
      <dsp:spPr>
        <a:xfrm>
          <a:off x="2770988" y="1936024"/>
          <a:ext cx="554197" cy="411468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A3C90D-F748-43B0-972B-8A9297462585}">
      <dsp:nvSpPr>
        <dsp:cNvPr id="0" name=""/>
        <dsp:cNvSpPr/>
      </dsp:nvSpPr>
      <dsp:spPr>
        <a:xfrm>
          <a:off x="3546865" y="1936024"/>
          <a:ext cx="7537089" cy="4114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strike="noStrike" kern="1200" baseline="0" dirty="0"/>
            <a:t>Interim Legislative Committee Week </a:t>
          </a:r>
        </a:p>
      </dsp:txBody>
      <dsp:txXfrm>
        <a:off x="3546865" y="1936024"/>
        <a:ext cx="7537089" cy="411468"/>
      </dsp:txXfrm>
    </dsp:sp>
    <dsp:sp modelId="{99F0C978-8E93-4920-87EA-4C0629E6DFB2}">
      <dsp:nvSpPr>
        <dsp:cNvPr id="0" name=""/>
        <dsp:cNvSpPr/>
      </dsp:nvSpPr>
      <dsp:spPr>
        <a:xfrm>
          <a:off x="0" y="2433527"/>
          <a:ext cx="2770988" cy="376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strike="noStrike" kern="1200" baseline="0" dirty="0"/>
            <a:t>February 8-12, 2021:</a:t>
          </a:r>
        </a:p>
      </dsp:txBody>
      <dsp:txXfrm>
        <a:off x="0" y="2433527"/>
        <a:ext cx="2770988" cy="376200"/>
      </dsp:txXfrm>
    </dsp:sp>
    <dsp:sp modelId="{65DCB4A8-05DD-4453-AF55-74E0BBC2EED2}">
      <dsp:nvSpPr>
        <dsp:cNvPr id="0" name=""/>
        <dsp:cNvSpPr/>
      </dsp:nvSpPr>
      <dsp:spPr>
        <a:xfrm>
          <a:off x="2770988" y="2415892"/>
          <a:ext cx="554197" cy="411468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D7897B-D3DC-4D4E-BD11-D48925F03FE0}">
      <dsp:nvSpPr>
        <dsp:cNvPr id="0" name=""/>
        <dsp:cNvSpPr/>
      </dsp:nvSpPr>
      <dsp:spPr>
        <a:xfrm>
          <a:off x="3546865" y="2415892"/>
          <a:ext cx="7537089" cy="4114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strike="noStrike" kern="1200" baseline="0" dirty="0"/>
            <a:t>Interim Legislative Committee Week</a:t>
          </a:r>
        </a:p>
      </dsp:txBody>
      <dsp:txXfrm>
        <a:off x="3546865" y="2415892"/>
        <a:ext cx="7537089" cy="411468"/>
      </dsp:txXfrm>
    </dsp:sp>
    <dsp:sp modelId="{7B5CFE9A-3678-44AA-9FA1-94291D728D30}">
      <dsp:nvSpPr>
        <dsp:cNvPr id="0" name=""/>
        <dsp:cNvSpPr/>
      </dsp:nvSpPr>
      <dsp:spPr>
        <a:xfrm>
          <a:off x="0" y="2913396"/>
          <a:ext cx="2768282" cy="376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strike="noStrike" kern="1200" baseline="0" dirty="0"/>
            <a:t>February 15-19, 2021:</a:t>
          </a:r>
        </a:p>
      </dsp:txBody>
      <dsp:txXfrm>
        <a:off x="0" y="2913396"/>
        <a:ext cx="2768282" cy="376200"/>
      </dsp:txXfrm>
    </dsp:sp>
    <dsp:sp modelId="{B803B058-2657-49BF-94A6-F026A38FB695}">
      <dsp:nvSpPr>
        <dsp:cNvPr id="0" name=""/>
        <dsp:cNvSpPr/>
      </dsp:nvSpPr>
      <dsp:spPr>
        <a:xfrm>
          <a:off x="2768282" y="2895761"/>
          <a:ext cx="553656" cy="411468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EEE48F-AEFA-46C5-9FFA-A4622660DCE5}">
      <dsp:nvSpPr>
        <dsp:cNvPr id="0" name=""/>
        <dsp:cNvSpPr/>
      </dsp:nvSpPr>
      <dsp:spPr>
        <a:xfrm>
          <a:off x="3543401" y="2895761"/>
          <a:ext cx="7529728" cy="4114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strike="noStrike" kern="1200" baseline="0" dirty="0"/>
            <a:t>Interim Legislative Committee Week </a:t>
          </a:r>
        </a:p>
      </dsp:txBody>
      <dsp:txXfrm>
        <a:off x="3543401" y="2895761"/>
        <a:ext cx="7529728" cy="411468"/>
      </dsp:txXfrm>
    </dsp:sp>
    <dsp:sp modelId="{D185B025-3E04-465A-BF3C-424850890756}">
      <dsp:nvSpPr>
        <dsp:cNvPr id="0" name=""/>
        <dsp:cNvSpPr/>
      </dsp:nvSpPr>
      <dsp:spPr>
        <a:xfrm>
          <a:off x="0" y="3393264"/>
          <a:ext cx="2768282" cy="376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March 2 – April 30, 2021:</a:t>
          </a:r>
        </a:p>
      </dsp:txBody>
      <dsp:txXfrm>
        <a:off x="0" y="3393264"/>
        <a:ext cx="2768282" cy="376200"/>
      </dsp:txXfrm>
    </dsp:sp>
    <dsp:sp modelId="{9ED1626E-F08A-4561-8EEB-4528E229B504}">
      <dsp:nvSpPr>
        <dsp:cNvPr id="0" name=""/>
        <dsp:cNvSpPr/>
      </dsp:nvSpPr>
      <dsp:spPr>
        <a:xfrm>
          <a:off x="2768282" y="3375630"/>
          <a:ext cx="553656" cy="411468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EBA4CC-AA41-4526-BA6A-7F1B6D5793EB}">
      <dsp:nvSpPr>
        <dsp:cNvPr id="0" name=""/>
        <dsp:cNvSpPr/>
      </dsp:nvSpPr>
      <dsp:spPr>
        <a:xfrm>
          <a:off x="3543401" y="3375630"/>
          <a:ext cx="7529728" cy="4114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Legislative </a:t>
          </a:r>
          <a:r>
            <a:rPr lang="en-US" sz="1900" kern="1200" dirty="0"/>
            <a:t>Session</a:t>
          </a:r>
        </a:p>
      </dsp:txBody>
      <dsp:txXfrm>
        <a:off x="3543401" y="3375630"/>
        <a:ext cx="7529728" cy="411468"/>
      </dsp:txXfrm>
    </dsp:sp>
    <dsp:sp modelId="{9BB9635B-E92A-4FE5-9AD8-1E86088175D3}">
      <dsp:nvSpPr>
        <dsp:cNvPr id="0" name=""/>
        <dsp:cNvSpPr/>
      </dsp:nvSpPr>
      <dsp:spPr>
        <a:xfrm>
          <a:off x="0" y="3873133"/>
          <a:ext cx="2770988" cy="376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May – July 2021:</a:t>
          </a:r>
        </a:p>
      </dsp:txBody>
      <dsp:txXfrm>
        <a:off x="0" y="3873133"/>
        <a:ext cx="2770988" cy="376200"/>
      </dsp:txXfrm>
    </dsp:sp>
    <dsp:sp modelId="{68675B4D-4C1B-4041-A47B-11D395E4ED6C}">
      <dsp:nvSpPr>
        <dsp:cNvPr id="0" name=""/>
        <dsp:cNvSpPr/>
      </dsp:nvSpPr>
      <dsp:spPr>
        <a:xfrm>
          <a:off x="2770988" y="3855499"/>
          <a:ext cx="554197" cy="411468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2C3D21-9505-4213-B519-CA3520FB3F90}">
      <dsp:nvSpPr>
        <dsp:cNvPr id="0" name=""/>
        <dsp:cNvSpPr/>
      </dsp:nvSpPr>
      <dsp:spPr>
        <a:xfrm>
          <a:off x="3546865" y="3855499"/>
          <a:ext cx="7537089" cy="4114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Governor’s </a:t>
          </a:r>
          <a:r>
            <a:rPr lang="en-US" sz="1900" kern="1200" dirty="0"/>
            <a:t>Bill Action </a:t>
          </a:r>
        </a:p>
      </dsp:txBody>
      <dsp:txXfrm>
        <a:off x="3546865" y="3855499"/>
        <a:ext cx="7537089" cy="411468"/>
      </dsp:txXfrm>
    </dsp:sp>
    <dsp:sp modelId="{F7D0AE31-75D4-42B0-9BC2-C76F58DCCDF9}">
      <dsp:nvSpPr>
        <dsp:cNvPr id="0" name=""/>
        <dsp:cNvSpPr/>
      </dsp:nvSpPr>
      <dsp:spPr>
        <a:xfrm>
          <a:off x="0" y="4353002"/>
          <a:ext cx="2770988" cy="376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July 1, 2021:</a:t>
          </a:r>
        </a:p>
      </dsp:txBody>
      <dsp:txXfrm>
        <a:off x="0" y="4353002"/>
        <a:ext cx="2770988" cy="376200"/>
      </dsp:txXfrm>
    </dsp:sp>
    <dsp:sp modelId="{A45B70D2-C7CA-4900-B591-4F493DE4F7B7}">
      <dsp:nvSpPr>
        <dsp:cNvPr id="0" name=""/>
        <dsp:cNvSpPr/>
      </dsp:nvSpPr>
      <dsp:spPr>
        <a:xfrm>
          <a:off x="2770988" y="4335368"/>
          <a:ext cx="554197" cy="411468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221E50-15B4-4F05-8AF7-9112A2A158DF}">
      <dsp:nvSpPr>
        <dsp:cNvPr id="0" name=""/>
        <dsp:cNvSpPr/>
      </dsp:nvSpPr>
      <dsp:spPr>
        <a:xfrm>
          <a:off x="3546865" y="4335368"/>
          <a:ext cx="7537089" cy="4114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Start of New Fiscal Year</a:t>
          </a:r>
        </a:p>
      </dsp:txBody>
      <dsp:txXfrm>
        <a:off x="3546865" y="4335368"/>
        <a:ext cx="7537089" cy="41146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EC9769-042D-4616-83A4-F5827B2BABF0}">
      <dsp:nvSpPr>
        <dsp:cNvPr id="0" name=""/>
        <dsp:cNvSpPr/>
      </dsp:nvSpPr>
      <dsp:spPr>
        <a:xfrm>
          <a:off x="1724880" y="118"/>
          <a:ext cx="1461371" cy="1461371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F1228B1-3AE1-414D-85FF-33FAA10925A8}">
      <dsp:nvSpPr>
        <dsp:cNvPr id="0" name=""/>
        <dsp:cNvSpPr/>
      </dsp:nvSpPr>
      <dsp:spPr>
        <a:xfrm>
          <a:off x="2455566" y="118"/>
          <a:ext cx="7796953" cy="1461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2550" rIns="0" bIns="825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COVID-19</a:t>
          </a:r>
        </a:p>
      </dsp:txBody>
      <dsp:txXfrm>
        <a:off x="2455566" y="118"/>
        <a:ext cx="7796953" cy="1461371"/>
      </dsp:txXfrm>
    </dsp:sp>
    <dsp:sp modelId="{B18060C8-5211-4967-A7AC-8AF2F67A65CE}">
      <dsp:nvSpPr>
        <dsp:cNvPr id="0" name=""/>
        <dsp:cNvSpPr/>
      </dsp:nvSpPr>
      <dsp:spPr>
        <a:xfrm>
          <a:off x="1724880" y="1461490"/>
          <a:ext cx="1461371" cy="1461371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7D3B2C6-2AFB-4E54-9004-7A81C407EDF5}">
      <dsp:nvSpPr>
        <dsp:cNvPr id="0" name=""/>
        <dsp:cNvSpPr/>
      </dsp:nvSpPr>
      <dsp:spPr>
        <a:xfrm>
          <a:off x="2455566" y="1461490"/>
          <a:ext cx="7796953" cy="1461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2550" rIns="0" bIns="825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Budget</a:t>
          </a:r>
        </a:p>
      </dsp:txBody>
      <dsp:txXfrm>
        <a:off x="2455566" y="1461490"/>
        <a:ext cx="7796953" cy="1461371"/>
      </dsp:txXfrm>
    </dsp:sp>
    <dsp:sp modelId="{61081385-0561-4B31-9B5B-45122AE56660}">
      <dsp:nvSpPr>
        <dsp:cNvPr id="0" name=""/>
        <dsp:cNvSpPr/>
      </dsp:nvSpPr>
      <dsp:spPr>
        <a:xfrm>
          <a:off x="1724880" y="2922861"/>
          <a:ext cx="1461371" cy="1461371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3089DCA-03CC-4380-AEB8-B536FC452A30}">
      <dsp:nvSpPr>
        <dsp:cNvPr id="0" name=""/>
        <dsp:cNvSpPr/>
      </dsp:nvSpPr>
      <dsp:spPr>
        <a:xfrm>
          <a:off x="2455566" y="2922861"/>
          <a:ext cx="7796953" cy="1461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2550" rIns="0" bIns="825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Yup, Scope…</a:t>
          </a:r>
        </a:p>
      </dsp:txBody>
      <dsp:txXfrm>
        <a:off x="2455566" y="2922861"/>
        <a:ext cx="7796953" cy="14613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2B5D-DC2A-4E32-B049-683299190E1B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4D71-A235-4B03-B000-0AD42BF03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7556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2B5D-DC2A-4E32-B049-683299190E1B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4D71-A235-4B03-B000-0AD42BF03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92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2A1D2B5D-DC2A-4E32-B049-683299190E1B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A8164D71-A235-4B03-B000-0AD42BF03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003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2B5D-DC2A-4E32-B049-683299190E1B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4D71-A235-4B03-B000-0AD42BF03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58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1D2B5D-DC2A-4E32-B049-683299190E1B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164D71-A235-4B03-B000-0AD42BF03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519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2B5D-DC2A-4E32-B049-683299190E1B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4D71-A235-4B03-B000-0AD42BF03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87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2B5D-DC2A-4E32-B049-683299190E1B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4D71-A235-4B03-B000-0AD42BF03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69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2B5D-DC2A-4E32-B049-683299190E1B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4D71-A235-4B03-B000-0AD42BF03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32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2B5D-DC2A-4E32-B049-683299190E1B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4D71-A235-4B03-B000-0AD42BF03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43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2B5D-DC2A-4E32-B049-683299190E1B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4D71-A235-4B03-B000-0AD42BF03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06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2B5D-DC2A-4E32-B049-683299190E1B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4D71-A235-4B03-B000-0AD42BF03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02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2A1D2B5D-DC2A-4E32-B049-683299190E1B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A8164D71-A235-4B03-B000-0AD42BF03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209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tint val="98000"/>
              </a:schemeClr>
              <a:schemeClr val="bg2">
                <a:tint val="99000"/>
                <a:shade val="96000"/>
                <a:satMod val="105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71C76D8-7B44-424B-BDA8-7867A1A27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2411"/>
            <a:ext cx="12192000" cy="39948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0204A0E-3806-4819-BE76-B387670E2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3657600"/>
            <a:ext cx="12188952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793653-978B-467C-AE8D-108255903F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741" y="1095320"/>
            <a:ext cx="11471565" cy="1739347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Preparations for the</a:t>
            </a:r>
            <a:br>
              <a:rPr lang="en-US" sz="5400" dirty="0">
                <a:solidFill>
                  <a:schemeClr val="tx1"/>
                </a:solidFill>
              </a:rPr>
            </a:br>
            <a:r>
              <a:rPr lang="en-US" sz="6700" dirty="0">
                <a:solidFill>
                  <a:schemeClr val="tx1"/>
                </a:solidFill>
              </a:rPr>
              <a:t>2021</a:t>
            </a:r>
            <a:r>
              <a:rPr lang="en-US" sz="5400" dirty="0">
                <a:solidFill>
                  <a:schemeClr val="tx1"/>
                </a:solidFill>
              </a:rPr>
              <a:t> Legislative Session and</a:t>
            </a:r>
            <a:br>
              <a:rPr lang="en-US" sz="5400" dirty="0">
                <a:solidFill>
                  <a:schemeClr val="tx1"/>
                </a:solidFill>
              </a:rPr>
            </a:br>
            <a:r>
              <a:rPr lang="en-US" sz="5400" dirty="0">
                <a:solidFill>
                  <a:schemeClr val="tx1"/>
                </a:solidFill>
              </a:rPr>
              <a:t>How to be an Effective Advocate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130" y="4990744"/>
            <a:ext cx="11707739" cy="495656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chemeClr val="bg1"/>
                </a:solidFill>
              </a:rPr>
              <a:t>	Fraser </a:t>
            </a:r>
            <a:r>
              <a:rPr lang="en-US" sz="4800" b="1" dirty="0" err="1">
                <a:solidFill>
                  <a:schemeClr val="bg1"/>
                </a:solidFill>
              </a:rPr>
              <a:t>Cobbe</a:t>
            </a:r>
            <a:r>
              <a:rPr lang="en-US" sz="4800" b="1" dirty="0">
                <a:solidFill>
                  <a:schemeClr val="bg1"/>
                </a:solidFill>
              </a:rPr>
              <a:t>				Jay Millson, CEO/Executive Vice President		Rep. Kelly Skidmore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chemeClr val="bg1"/>
                </a:solidFill>
              </a:rPr>
              <a:t>	President, </a:t>
            </a:r>
            <a:r>
              <a:rPr lang="en-US" sz="4800" b="1" dirty="0" err="1">
                <a:solidFill>
                  <a:schemeClr val="bg1"/>
                </a:solidFill>
              </a:rPr>
              <a:t>Cobbe</a:t>
            </a:r>
            <a:r>
              <a:rPr lang="en-US" sz="4800" b="1" dirty="0">
                <a:solidFill>
                  <a:schemeClr val="bg1"/>
                </a:solidFill>
              </a:rPr>
              <a:t> Consulting and Management	Florida Academy of Family Physicians (FAFP) 	CEO, Palm Beach County Medical Society</a:t>
            </a:r>
          </a:p>
          <a:p>
            <a:pPr algn="l"/>
            <a:endParaRPr lang="en-US" sz="4800" b="1" dirty="0">
              <a:solidFill>
                <a:schemeClr val="bg1"/>
              </a:solidFill>
            </a:endParaRPr>
          </a:p>
          <a:p>
            <a:pPr algn="l"/>
            <a:r>
              <a:rPr lang="en-US" sz="4800" b="1" dirty="0">
                <a:solidFill>
                  <a:schemeClr val="bg1"/>
                </a:solidFill>
              </a:rPr>
              <a:t>	</a:t>
            </a:r>
          </a:p>
          <a:p>
            <a:pPr algn="l"/>
            <a:endParaRPr lang="en-US" b="1" dirty="0">
              <a:solidFill>
                <a:schemeClr val="bg1"/>
              </a:solidFill>
            </a:endParaRPr>
          </a:p>
          <a:p>
            <a:pPr algn="l"/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064" y="3856998"/>
            <a:ext cx="999859" cy="112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937" y="3891507"/>
            <a:ext cx="1057897" cy="1057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4" b="14035"/>
          <a:stretch/>
        </p:blipFill>
        <p:spPr bwMode="auto">
          <a:xfrm>
            <a:off x="9005417" y="3891507"/>
            <a:ext cx="1043813" cy="1140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816522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30A10-7FBD-49BB-92C0-DB124F9E0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 Healthcare:  Change in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EFFC6-FD1D-4A69-9FBF-2B98E39DD3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5836" y="2003134"/>
            <a:ext cx="5486400" cy="42062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u="sng" dirty="0"/>
              <a:t>2019-20 House Health Committees</a:t>
            </a:r>
          </a:p>
          <a:p>
            <a:pPr marL="0" indent="0">
              <a:buNone/>
            </a:pPr>
            <a:r>
              <a:rPr lang="en-US" sz="2800" b="1" dirty="0"/>
              <a:t>Health &amp; Human Services Committee</a:t>
            </a:r>
          </a:p>
          <a:p>
            <a:r>
              <a:rPr lang="en-US" sz="2800" dirty="0"/>
              <a:t>Health Market Reform </a:t>
            </a:r>
            <a:r>
              <a:rPr lang="en-US" sz="2800" dirty="0" err="1"/>
              <a:t>Subcomm</a:t>
            </a:r>
            <a:endParaRPr lang="en-US" sz="2800" dirty="0"/>
          </a:p>
          <a:p>
            <a:r>
              <a:rPr lang="en-US" sz="2800" dirty="0"/>
              <a:t>Health Quality </a:t>
            </a:r>
            <a:r>
              <a:rPr lang="en-US" sz="2800" dirty="0" err="1"/>
              <a:t>Subcomm</a:t>
            </a:r>
            <a:endParaRPr lang="en-US" sz="2800" dirty="0"/>
          </a:p>
          <a:p>
            <a:r>
              <a:rPr lang="en-US" sz="2800" dirty="0"/>
              <a:t>Healthcare Appropriations </a:t>
            </a:r>
            <a:r>
              <a:rPr lang="en-US" sz="2800" dirty="0" err="1"/>
              <a:t>Subcomm</a:t>
            </a:r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DC78C3-F3F5-49A0-9BE4-D42E38BAC7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848" y="1994587"/>
            <a:ext cx="5468802" cy="42062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u="sng" dirty="0"/>
              <a:t>2021-22 House Health Committees</a:t>
            </a:r>
          </a:p>
          <a:p>
            <a:pPr marL="0" indent="0">
              <a:buNone/>
            </a:pPr>
            <a:r>
              <a:rPr lang="en-US" sz="2800" b="1" dirty="0"/>
              <a:t>Health &amp; Human Services Committee</a:t>
            </a:r>
          </a:p>
          <a:p>
            <a:pPr lvl="1"/>
            <a:r>
              <a:rPr lang="en-US" sz="2800" dirty="0"/>
              <a:t>Children, Families &amp; Seniors </a:t>
            </a:r>
            <a:r>
              <a:rPr lang="en-US" sz="2800" dirty="0" err="1"/>
              <a:t>Subcomm</a:t>
            </a:r>
            <a:endParaRPr lang="en-US" sz="2800" dirty="0"/>
          </a:p>
          <a:p>
            <a:pPr lvl="1"/>
            <a:r>
              <a:rPr lang="en-US" sz="2800" dirty="0"/>
              <a:t>Finance &amp; Facilities </a:t>
            </a:r>
            <a:r>
              <a:rPr lang="en-US" sz="2800" dirty="0" err="1"/>
              <a:t>Subcomm</a:t>
            </a:r>
            <a:endParaRPr lang="en-US" sz="2800" dirty="0"/>
          </a:p>
          <a:p>
            <a:pPr lvl="1"/>
            <a:r>
              <a:rPr lang="en-US" sz="2800" dirty="0"/>
              <a:t>Professions &amp; Public Health </a:t>
            </a:r>
            <a:r>
              <a:rPr lang="en-US" sz="2800" dirty="0" err="1"/>
              <a:t>Subcomm</a:t>
            </a:r>
            <a:endParaRPr lang="en-US" sz="2800" dirty="0"/>
          </a:p>
          <a:p>
            <a:pPr lvl="1"/>
            <a:r>
              <a:rPr lang="en-US" sz="2800" dirty="0"/>
              <a:t>Healthcare Appropriations </a:t>
            </a:r>
            <a:r>
              <a:rPr lang="en-US" sz="2800" dirty="0" err="1"/>
              <a:t>Subcomm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29916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4CADF-4363-42A3-87E5-7E315912C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&amp; timing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70B403CA-3600-40AA-A876-2C49F5E4AF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9697570"/>
              </p:ext>
            </p:extLst>
          </p:nvPr>
        </p:nvGraphicFramePr>
        <p:xfrm>
          <a:off x="781980" y="1945758"/>
          <a:ext cx="11083955" cy="4763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864389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D710C-42D3-407E-8D06-93145585C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Anticipated 2021 Legislative Issues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E28298C-17D6-4122-AC46-77BCD26829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6109171"/>
              </p:ext>
            </p:extLst>
          </p:nvPr>
        </p:nvGraphicFramePr>
        <p:xfrm>
          <a:off x="150921" y="2189472"/>
          <a:ext cx="11594236" cy="4384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0880800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01C5F-C979-41B5-8D50-24569A31C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of practice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8449E-2707-4EDC-88E2-C9FA72468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u="sng" dirty="0"/>
              <a:t>Medicaid Spending</a:t>
            </a:r>
            <a:r>
              <a:rPr lang="en-US" sz="3200" dirty="0"/>
              <a:t>:  Already consumes nearly one-third of Florida’s budget and enrollments continue to rise due to COVID.</a:t>
            </a:r>
          </a:p>
          <a:p>
            <a:r>
              <a:rPr lang="en-US" sz="3200" u="sng" dirty="0"/>
              <a:t>Scope</a:t>
            </a:r>
            <a:r>
              <a:rPr lang="en-US" sz="3200" dirty="0"/>
              <a:t>:  HB 111 Rep. Sirois/SB 424 </a:t>
            </a:r>
            <a:r>
              <a:rPr lang="en-US" sz="3200" dirty="0" err="1"/>
              <a:t>Brandes</a:t>
            </a:r>
            <a:r>
              <a:rPr lang="en-US" sz="3200" dirty="0"/>
              <a:t>:  deletes the primary care qualifier and opens it up to </a:t>
            </a:r>
            <a:r>
              <a:rPr lang="en-US" sz="3200" b="1" i="1" dirty="0"/>
              <a:t>all</a:t>
            </a:r>
            <a:r>
              <a:rPr lang="en-US" sz="3200" dirty="0"/>
              <a:t> specialties.  Likely be amended to include PAs and </a:t>
            </a:r>
            <a:r>
              <a:rPr lang="en-US" sz="3200" dirty="0" err="1"/>
              <a:t>CRNAs</a:t>
            </a:r>
            <a:endParaRPr lang="en-US" sz="3200" dirty="0"/>
          </a:p>
          <a:p>
            <a:r>
              <a:rPr lang="en-US" sz="3200" u="sng" dirty="0"/>
              <a:t>More Scope</a:t>
            </a:r>
            <a:r>
              <a:rPr lang="en-US" sz="3200" dirty="0"/>
              <a:t>:  Will be interesting to see what other health professions press considering 2020 success (Rx).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644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67014-5C99-4B3B-8FD9-2AFF572712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Tips on effective advocacy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C860F3-CBDE-49B5-BD71-80636D8081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And 2021 Legislative Session Health Care Issues </a:t>
            </a:r>
          </a:p>
        </p:txBody>
      </p:sp>
    </p:spTree>
    <p:extLst>
      <p:ext uri="{BB962C8B-B14F-4D97-AF65-F5344CB8AC3E}">
        <p14:creationId xmlns:p14="http://schemas.microsoft.com/office/powerpoint/2010/main" val="2821963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721C1-7416-4F0A-9E87-4225ABEDF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Organizations and networks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5672DF-061C-4E10-A912-7A79B63DC3B6}"/>
              </a:ext>
            </a:extLst>
          </p:cNvPr>
          <p:cNvSpPr txBox="1"/>
          <p:nvPr/>
        </p:nvSpPr>
        <p:spPr>
          <a:xfrm>
            <a:off x="1049867" y="2370667"/>
            <a:ext cx="99371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Affiliate with structured organizations to receive timely information</a:t>
            </a:r>
          </a:p>
          <a:p>
            <a:endParaRPr lang="en-US" sz="3600" dirty="0"/>
          </a:p>
          <a:p>
            <a:r>
              <a:rPr lang="en-US" sz="3600" dirty="0"/>
              <a:t>Join State and National networks </a:t>
            </a:r>
          </a:p>
          <a:p>
            <a:endParaRPr lang="en-US" sz="3600" dirty="0"/>
          </a:p>
          <a:p>
            <a:r>
              <a:rPr lang="en-US" sz="3600" dirty="0"/>
              <a:t>Collaborate across industries when feasible to strengthen position</a:t>
            </a:r>
          </a:p>
        </p:txBody>
      </p:sp>
    </p:spTree>
    <p:extLst>
      <p:ext uri="{BB962C8B-B14F-4D97-AF65-F5344CB8AC3E}">
        <p14:creationId xmlns:p14="http://schemas.microsoft.com/office/powerpoint/2010/main" val="3137294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5F29A-BF7F-4458-A29B-9BD9EAF6B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Building relationships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EE6B82-5884-43E2-B3A7-3DC01E20D30B}"/>
              </a:ext>
            </a:extLst>
          </p:cNvPr>
          <p:cNvSpPr txBox="1"/>
          <p:nvPr/>
        </p:nvSpPr>
        <p:spPr>
          <a:xfrm>
            <a:off x="1116419" y="1792936"/>
            <a:ext cx="98705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best advocacy happens over time, not in one 15-minute meeting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Get to know key legislators/committee chairs and your own Senator and Representative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	Read bios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	Find connections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Communicate with Legislative staff – they can be the gatekeeper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Understand committee structure, access staff directors and analysts</a:t>
            </a:r>
            <a:endParaRPr lang="en-US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If necessary, work with professional lobbyists</a:t>
            </a:r>
          </a:p>
        </p:txBody>
      </p:sp>
    </p:spTree>
    <p:extLst>
      <p:ext uri="{BB962C8B-B14F-4D97-AF65-F5344CB8AC3E}">
        <p14:creationId xmlns:p14="http://schemas.microsoft.com/office/powerpoint/2010/main" val="2836037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16B88-2B76-4557-89F7-C61202C2B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methods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F1A647-6EA2-41CE-9EB9-3CA2FCC33B9C}"/>
              </a:ext>
            </a:extLst>
          </p:cNvPr>
          <p:cNvSpPr txBox="1"/>
          <p:nvPr/>
        </p:nvSpPr>
        <p:spPr>
          <a:xfrm>
            <a:off x="978195" y="2137144"/>
            <a:ext cx="987764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	In-person meetings (including Zoom)</a:t>
            </a:r>
          </a:p>
          <a:p>
            <a:r>
              <a:rPr lang="en-US" sz="3600" dirty="0"/>
              <a:t>	Phone calls</a:t>
            </a:r>
          </a:p>
          <a:p>
            <a:r>
              <a:rPr lang="en-US" sz="3600" dirty="0"/>
              <a:t>	E-mails</a:t>
            </a:r>
          </a:p>
          <a:p>
            <a:r>
              <a:rPr lang="en-US" sz="3600" dirty="0"/>
              <a:t>	Letters</a:t>
            </a:r>
          </a:p>
          <a:p>
            <a:r>
              <a:rPr lang="en-US" sz="3600" dirty="0"/>
              <a:t>	Attend events (i.e. delegation meetings)</a:t>
            </a:r>
          </a:p>
          <a:p>
            <a:r>
              <a:rPr lang="en-US" sz="3600" dirty="0"/>
              <a:t>	Sign up for newsletter</a:t>
            </a:r>
          </a:p>
          <a:p>
            <a:r>
              <a:rPr lang="en-US" sz="3600" dirty="0"/>
              <a:t>	Campaign support (volunteer, donate)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219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0F142-2C0E-4BB2-8CA6-E8E213F0A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188483"/>
            <a:ext cx="9784080" cy="1508760"/>
          </a:xfrm>
        </p:spPr>
        <p:txBody>
          <a:bodyPr/>
          <a:lstStyle/>
          <a:p>
            <a:pPr algn="ctr"/>
            <a:r>
              <a:rPr lang="en-US" dirty="0"/>
              <a:t>Messaging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680F88-8A6D-47E2-BCD0-15D0A750B2C9}"/>
              </a:ext>
            </a:extLst>
          </p:cNvPr>
          <p:cNvSpPr txBox="1"/>
          <p:nvPr/>
        </p:nvSpPr>
        <p:spPr>
          <a:xfrm>
            <a:off x="893135" y="1850065"/>
            <a:ext cx="1009386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Be knowledgeable about the issue</a:t>
            </a:r>
          </a:p>
          <a:p>
            <a:r>
              <a:rPr lang="en-US" sz="3200" dirty="0"/>
              <a:t>Be genuine and sincere </a:t>
            </a:r>
          </a:p>
          <a:p>
            <a:r>
              <a:rPr lang="en-US" sz="3200" dirty="0"/>
              <a:t>	(regurgitated messages leave a bad taste in  everyone’s mouth)</a:t>
            </a:r>
          </a:p>
          <a:p>
            <a:r>
              <a:rPr lang="en-US" sz="3200" dirty="0"/>
              <a:t>Know the bill number and House and Senate sponsors</a:t>
            </a:r>
          </a:p>
          <a:p>
            <a:r>
              <a:rPr lang="en-US" sz="3200" dirty="0"/>
              <a:t>Be honest about who opposes the legislation</a:t>
            </a:r>
          </a:p>
          <a:p>
            <a:r>
              <a:rPr lang="en-US" sz="3200" dirty="0"/>
              <a:t>Describe the problem, preferably through a BRIEF personal and relatable story, and explain the legislative solution</a:t>
            </a:r>
          </a:p>
          <a:p>
            <a:r>
              <a:rPr lang="en-US" sz="3200" dirty="0"/>
              <a:t>Request a specific action (vote in favor, co-sponsor, put on committee agenda)</a:t>
            </a:r>
          </a:p>
          <a:p>
            <a:r>
              <a:rPr lang="en-US" sz="3200" dirty="0"/>
              <a:t>	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50225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0AF8C-B6C4-4D0D-9BEF-462FB9AE2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targeting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A8A499-4E8F-4B3A-BE88-0DD40AB27B3D}"/>
              </a:ext>
            </a:extLst>
          </p:cNvPr>
          <p:cNvSpPr txBox="1"/>
          <p:nvPr/>
        </p:nvSpPr>
        <p:spPr>
          <a:xfrm>
            <a:off x="946298" y="2232837"/>
            <a:ext cx="1004070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Understand timing of bill throughout the process</a:t>
            </a:r>
          </a:p>
          <a:p>
            <a:r>
              <a:rPr lang="en-US" sz="3600" dirty="0"/>
              <a:t>Speak to members of committees where the bill has been referred, specifically chairs</a:t>
            </a:r>
          </a:p>
          <a:p>
            <a:r>
              <a:rPr lang="en-US" sz="3600" dirty="0"/>
              <a:t>Speak to committee staff, offer additional background information and to be a resource if needed</a:t>
            </a:r>
          </a:p>
          <a:p>
            <a:r>
              <a:rPr lang="en-US" sz="3600" dirty="0"/>
              <a:t>Follow up, keep in touch</a:t>
            </a:r>
          </a:p>
          <a:p>
            <a:r>
              <a:rPr lang="en-US" sz="3600" dirty="0"/>
              <a:t>Send thank you note to those who vote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60321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F272E-3603-442F-9100-AA083777A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Florida Senate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479D6A0-8BD4-454F-B2C4-18F400ACFA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0566166"/>
              </p:ext>
            </p:extLst>
          </p:nvPr>
        </p:nvGraphicFramePr>
        <p:xfrm>
          <a:off x="1203325" y="2011363"/>
          <a:ext cx="9783763" cy="420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5931369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149C0-CA23-4F31-B1AC-E1866A204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Information/resources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18D5FC-470D-431B-825E-9AA87FBB3D74}"/>
              </a:ext>
            </a:extLst>
          </p:cNvPr>
          <p:cNvSpPr txBox="1"/>
          <p:nvPr/>
        </p:nvSpPr>
        <p:spPr>
          <a:xfrm>
            <a:off x="669851" y="1924493"/>
            <a:ext cx="100513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House and Senate Websites</a:t>
            </a:r>
          </a:p>
          <a:p>
            <a:endParaRPr lang="en-US" sz="3600" dirty="0"/>
          </a:p>
          <a:p>
            <a:r>
              <a:rPr lang="en-US" sz="3600" dirty="0"/>
              <a:t>Member Search</a:t>
            </a:r>
          </a:p>
          <a:p>
            <a:r>
              <a:rPr lang="en-US" sz="3600" dirty="0"/>
              <a:t>Senator Search </a:t>
            </a:r>
          </a:p>
          <a:p>
            <a:r>
              <a:rPr lang="en-US" sz="3600" dirty="0"/>
              <a:t>Committee Staff Directory</a:t>
            </a:r>
          </a:p>
          <a:p>
            <a:r>
              <a:rPr lang="en-US" sz="3600" dirty="0"/>
              <a:t>Link to Lobbyist Directory</a:t>
            </a:r>
          </a:p>
          <a:p>
            <a:r>
              <a:rPr lang="en-US" sz="3600" dirty="0"/>
              <a:t>Bill search for current year back to 1998</a:t>
            </a:r>
          </a:p>
        </p:txBody>
      </p:sp>
    </p:spTree>
    <p:extLst>
      <p:ext uri="{BB962C8B-B14F-4D97-AF65-F5344CB8AC3E}">
        <p14:creationId xmlns:p14="http://schemas.microsoft.com/office/powerpoint/2010/main" val="1215245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C179F-3947-483F-AEDF-75D4D0D4B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2021 health care issues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CE9C0E-63D0-4C5F-9B99-B57EED3025AA}"/>
              </a:ext>
            </a:extLst>
          </p:cNvPr>
          <p:cNvSpPr txBox="1"/>
          <p:nvPr/>
        </p:nvSpPr>
        <p:spPr>
          <a:xfrm>
            <a:off x="648586" y="2243470"/>
            <a:ext cx="1065382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Budget Appropriations 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Medicaid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COVID-19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</a:rPr>
              <a:t>Mental Health and Substance Abuse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PBMs and Prescription Drugs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Medical Marijuana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Whatever emerges as this </a:t>
            </a:r>
            <a:r>
              <a:rPr lang="en-US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year’s scope issue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Various attempts to deregulate aspects of the health care market/industry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Telehealth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793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F272E-3603-442F-9100-AA083777A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Florida House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479D6A0-8BD4-454F-B2C4-18F400ACFA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9991702"/>
              </p:ext>
            </p:extLst>
          </p:nvPr>
        </p:nvGraphicFramePr>
        <p:xfrm>
          <a:off x="1203325" y="2011363"/>
          <a:ext cx="9783763" cy="420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508083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26C3C-B13C-4A79-9086-8B287C8CE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Election Key Insights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7259798-0D32-410B-B655-A65CC046DA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472350"/>
              </p:ext>
            </p:extLst>
          </p:nvPr>
        </p:nvGraphicFramePr>
        <p:xfrm>
          <a:off x="1203325" y="2011363"/>
          <a:ext cx="9783763" cy="420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28915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98000"/>
              </a:schemeClr>
              <a:schemeClr val="bg1">
                <a:tint val="99000"/>
                <a:shade val="96000"/>
                <a:satMod val="105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43C326-A55B-48C9-AC97-417D5349B1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B972422-B794-4FA8-BCC6-BAF693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73149A-87F7-4994-B8CC-A02972774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8000" y="2167391"/>
            <a:ext cx="7535323" cy="25232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800" dirty="0">
                <a:solidFill>
                  <a:schemeClr val="tx2"/>
                </a:solidFill>
              </a:rPr>
              <a:t>Post Election Reality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DE9E2B-5611-49C8-862E-AD4D43A8A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296EC4F-8732-481B-94CB-C98E4EF29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9935" y="1836869"/>
            <a:ext cx="0" cy="31842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519C7155-1644-4C60-B0B5-32B1800D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540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4792801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96AE7-55F3-4766-A631-B343EC5C0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Senate leadership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AF61911-458C-40DF-9DCB-AFA7CFD3EB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943901"/>
              </p:ext>
            </p:extLst>
          </p:nvPr>
        </p:nvGraphicFramePr>
        <p:xfrm>
          <a:off x="1382233" y="1382232"/>
          <a:ext cx="9604766" cy="455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053683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B42954D-2AA4-4A6A-9CA0-0328124ED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Policy Committee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7CFAAE-18BC-4D68-89A0-5BF98CFD0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Chair:  Senator Manny Diaz, Jr. (R)</a:t>
            </a:r>
          </a:p>
          <a:p>
            <a:pPr marL="0" indent="0">
              <a:buNone/>
            </a:pPr>
            <a:r>
              <a:rPr lang="en-US" dirty="0"/>
              <a:t>Vice Chair:  Senator Jason Brodeur (R)</a:t>
            </a:r>
          </a:p>
          <a:p>
            <a:r>
              <a:rPr lang="en-US" dirty="0"/>
              <a:t>Senator Ben Albritton (R)</a:t>
            </a:r>
          </a:p>
          <a:p>
            <a:r>
              <a:rPr lang="en-US" dirty="0"/>
              <a:t>Senator Dennis Baxley (R)</a:t>
            </a:r>
          </a:p>
          <a:p>
            <a:r>
              <a:rPr lang="en-US" dirty="0"/>
              <a:t>Senator Aaron Bean (R)</a:t>
            </a:r>
          </a:p>
          <a:p>
            <a:r>
              <a:rPr lang="en-US" dirty="0"/>
              <a:t>Senator Lauren Book (D)</a:t>
            </a:r>
          </a:p>
          <a:p>
            <a:r>
              <a:rPr lang="en-US" dirty="0"/>
              <a:t>Senator Janet Cruz (D)</a:t>
            </a:r>
          </a:p>
          <a:p>
            <a:r>
              <a:rPr lang="en-US" dirty="0"/>
              <a:t>Senator Gary M. Farmer, Jr. (D)</a:t>
            </a:r>
          </a:p>
          <a:p>
            <a:r>
              <a:rPr lang="en-US" dirty="0"/>
              <a:t>Senator Ileana Garcia (R)</a:t>
            </a:r>
          </a:p>
          <a:p>
            <a:r>
              <a:rPr lang="en-US" dirty="0"/>
              <a:t>Senator </a:t>
            </a:r>
            <a:r>
              <a:rPr lang="en-US" dirty="0" err="1"/>
              <a:t>Shevrin</a:t>
            </a:r>
            <a:r>
              <a:rPr lang="en-US" dirty="0"/>
              <a:t> D. "Shev" Jones (D)</a:t>
            </a:r>
          </a:p>
        </p:txBody>
      </p:sp>
    </p:spTree>
    <p:extLst>
      <p:ext uri="{BB962C8B-B14F-4D97-AF65-F5344CB8AC3E}">
        <p14:creationId xmlns:p14="http://schemas.microsoft.com/office/powerpoint/2010/main" val="930359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7881C-8FE7-41D1-9B09-0CD4FE473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 leadership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484F549-B982-4877-A232-ED473A5E0D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4435009"/>
              </p:ext>
            </p:extLst>
          </p:nvPr>
        </p:nvGraphicFramePr>
        <p:xfrm>
          <a:off x="435935" y="1892597"/>
          <a:ext cx="11176945" cy="2271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8E3AE54-FCD6-4146-90DE-D1C4180F90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4186695"/>
              </p:ext>
            </p:extLst>
          </p:nvPr>
        </p:nvGraphicFramePr>
        <p:xfrm>
          <a:off x="350874" y="4448377"/>
          <a:ext cx="11262006" cy="227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20875259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13EFF-5559-42D1-9D74-DD8FED21C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 leadership Announcements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501C290-4F94-4011-B79B-E6FF50BE66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5715806"/>
              </p:ext>
            </p:extLst>
          </p:nvPr>
        </p:nvGraphicFramePr>
        <p:xfrm>
          <a:off x="593243" y="2047164"/>
          <a:ext cx="11321252" cy="4640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92CF173-204D-4607-8DE5-0926D666753E}"/>
              </a:ext>
            </a:extLst>
          </p:cNvPr>
          <p:cNvSpPr/>
          <p:nvPr/>
        </p:nvSpPr>
        <p:spPr>
          <a:xfrm>
            <a:off x="745724" y="4421080"/>
            <a:ext cx="10511161" cy="29296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514141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tint val="99000"/>
                <a:shade val="96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C3935CB6-B0E3-44A7-AB37-996D901F73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1396</TotalTime>
  <Words>1053</Words>
  <Application>Microsoft Office PowerPoint</Application>
  <PresentationFormat>Widescreen</PresentationFormat>
  <Paragraphs>189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Corbel</vt:lpstr>
      <vt:lpstr>Wingdings</vt:lpstr>
      <vt:lpstr>Banded</vt:lpstr>
      <vt:lpstr>Preparations for the 2021 Legislative Session and How to be an Effective Advocate</vt:lpstr>
      <vt:lpstr>Florida Senate</vt:lpstr>
      <vt:lpstr>Florida House</vt:lpstr>
      <vt:lpstr>Post Election Key Insights</vt:lpstr>
      <vt:lpstr>Post Election Reality</vt:lpstr>
      <vt:lpstr>Senate leadership</vt:lpstr>
      <vt:lpstr>Health Policy Committee</vt:lpstr>
      <vt:lpstr>House leadership</vt:lpstr>
      <vt:lpstr>House leadership Announcements</vt:lpstr>
      <vt:lpstr>House Healthcare:  Change in focus</vt:lpstr>
      <vt:lpstr>Process &amp; timing</vt:lpstr>
      <vt:lpstr>Anticipated 2021 Legislative Issues</vt:lpstr>
      <vt:lpstr>Scope of practice </vt:lpstr>
      <vt:lpstr>Tips on effective advocacy</vt:lpstr>
      <vt:lpstr>Organizations and networks</vt:lpstr>
      <vt:lpstr>Building relationships </vt:lpstr>
      <vt:lpstr>methods</vt:lpstr>
      <vt:lpstr>Messaging</vt:lpstr>
      <vt:lpstr>targeting</vt:lpstr>
      <vt:lpstr>Information/resources</vt:lpstr>
      <vt:lpstr>2021 health care issues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Florida  Political &amp; legislative update</dc:title>
  <dc:creator>Aimee Diaz Lyon</dc:creator>
  <cp:lastModifiedBy>Kelly  Skidmore</cp:lastModifiedBy>
  <cp:revision>34</cp:revision>
  <cp:lastPrinted>2020-11-09T15:39:03Z</cp:lastPrinted>
  <dcterms:created xsi:type="dcterms:W3CDTF">2020-11-09T15:33:05Z</dcterms:created>
  <dcterms:modified xsi:type="dcterms:W3CDTF">2021-01-08T00:17:44Z</dcterms:modified>
</cp:coreProperties>
</file>