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8"/>
  </p:notesMasterIdLst>
  <p:handoutMasterIdLst>
    <p:handoutMasterId r:id="rId39"/>
  </p:handoutMasterIdLst>
  <p:sldIdLst>
    <p:sldId id="322" r:id="rId2"/>
    <p:sldId id="321" r:id="rId3"/>
    <p:sldId id="490" r:id="rId4"/>
    <p:sldId id="324" r:id="rId5"/>
    <p:sldId id="329" r:id="rId6"/>
    <p:sldId id="325" r:id="rId7"/>
    <p:sldId id="326" r:id="rId8"/>
    <p:sldId id="331" r:id="rId9"/>
    <p:sldId id="494" r:id="rId10"/>
    <p:sldId id="496" r:id="rId11"/>
    <p:sldId id="333" r:id="rId12"/>
    <p:sldId id="337" r:id="rId13"/>
    <p:sldId id="396" r:id="rId14"/>
    <p:sldId id="491" r:id="rId15"/>
    <p:sldId id="497" r:id="rId16"/>
    <p:sldId id="386" r:id="rId17"/>
    <p:sldId id="498" r:id="rId18"/>
    <p:sldId id="381" r:id="rId19"/>
    <p:sldId id="382" r:id="rId20"/>
    <p:sldId id="398" r:id="rId21"/>
    <p:sldId id="495" r:id="rId22"/>
    <p:sldId id="323" r:id="rId23"/>
    <p:sldId id="493" r:id="rId24"/>
    <p:sldId id="489" r:id="rId25"/>
    <p:sldId id="330" r:id="rId26"/>
    <p:sldId id="334" r:id="rId27"/>
    <p:sldId id="487" r:id="rId28"/>
    <p:sldId id="340" r:id="rId29"/>
    <p:sldId id="399" r:id="rId30"/>
    <p:sldId id="488" r:id="rId31"/>
    <p:sldId id="380" r:id="rId32"/>
    <p:sldId id="335" r:id="rId33"/>
    <p:sldId id="375" r:id="rId34"/>
    <p:sldId id="279" r:id="rId35"/>
    <p:sldId id="276" r:id="rId36"/>
    <p:sldId id="336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4000E-9C5D-0030-DECB-BD634CE036F8}" name="Monica Bailey" initials="MB" userId="S::mo803649@ucf.edu::074aace1-a02f-4b32-b10d-0f0d559392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CCA700"/>
    <a:srgbClr val="A28D6A"/>
    <a:srgbClr val="FFCCCC"/>
    <a:srgbClr val="008F00"/>
    <a:srgbClr val="0062C7"/>
    <a:srgbClr val="DDE6F4"/>
    <a:srgbClr val="DEE6F4"/>
    <a:srgbClr val="FFDDC0"/>
    <a:srgbClr val="C8B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E1D81-A9B7-4533-8D4C-D7768724DDE2}" v="36" dt="2022-08-05T12:25:10.918"/>
    <p1510:client id="{B4C1AA48-470D-974C-BECB-AFA062F8C125}" v="768" dt="2022-08-05T12:37:29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/>
    <p:restoredTop sz="82449" autoAdjust="0"/>
  </p:normalViewPr>
  <p:slideViewPr>
    <p:cSldViewPr>
      <p:cViewPr varScale="1">
        <p:scale>
          <a:sx n="100" d="100"/>
          <a:sy n="100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Kay" userId="5c3d9a5b-a719-4e68-969f-62cb6bf26b16" providerId="ADAL" clId="{0C8E1D81-A9B7-4533-8D4C-D7768724DDE2}"/>
    <pc:docChg chg="undo custSel modSld sldOrd">
      <pc:chgData name="Denise Kay" userId="5c3d9a5b-a719-4e68-969f-62cb6bf26b16" providerId="ADAL" clId="{0C8E1D81-A9B7-4533-8D4C-D7768724DDE2}" dt="2022-08-05T12:25:10.918" v="40" actId="170"/>
      <pc:docMkLst>
        <pc:docMk/>
      </pc:docMkLst>
      <pc:sldChg chg="ord">
        <pc:chgData name="Denise Kay" userId="5c3d9a5b-a719-4e68-969f-62cb6bf26b16" providerId="ADAL" clId="{0C8E1D81-A9B7-4533-8D4C-D7768724DDE2}" dt="2022-08-05T11:38:32.302" v="7"/>
        <pc:sldMkLst>
          <pc:docMk/>
          <pc:sldMk cId="1134308494" sldId="323"/>
        </pc:sldMkLst>
      </pc:sldChg>
      <pc:sldChg chg="ord">
        <pc:chgData name="Denise Kay" userId="5c3d9a5b-a719-4e68-969f-62cb6bf26b16" providerId="ADAL" clId="{0C8E1D81-A9B7-4533-8D4C-D7768724DDE2}" dt="2022-08-05T11:38:48.886" v="13"/>
        <pc:sldMkLst>
          <pc:docMk/>
          <pc:sldMk cId="4050885968" sldId="330"/>
        </pc:sldMkLst>
      </pc:sldChg>
      <pc:sldChg chg="addSp delSp modSp mod">
        <pc:chgData name="Denise Kay" userId="5c3d9a5b-a719-4e68-969f-62cb6bf26b16" providerId="ADAL" clId="{0C8E1D81-A9B7-4533-8D4C-D7768724DDE2}" dt="2022-08-05T12:23:15.326" v="26" actId="931"/>
        <pc:sldMkLst>
          <pc:docMk/>
          <pc:sldMk cId="1184192584" sldId="331"/>
        </pc:sldMkLst>
        <pc:picChg chg="add del mod">
          <ac:chgData name="Denise Kay" userId="5c3d9a5b-a719-4e68-969f-62cb6bf26b16" providerId="ADAL" clId="{0C8E1D81-A9B7-4533-8D4C-D7768724DDE2}" dt="2022-08-05T12:23:15.326" v="26" actId="931"/>
          <ac:picMkLst>
            <pc:docMk/>
            <pc:sldMk cId="1184192584" sldId="331"/>
            <ac:picMk id="3" creationId="{438CACA4-DFD9-17B3-513C-F40E306AE509}"/>
          </ac:picMkLst>
        </pc:picChg>
      </pc:sldChg>
      <pc:sldChg chg="addSp delSp modSp mod">
        <pc:chgData name="Denise Kay" userId="5c3d9a5b-a719-4e68-969f-62cb6bf26b16" providerId="ADAL" clId="{0C8E1D81-A9B7-4533-8D4C-D7768724DDE2}" dt="2022-08-05T11:56:57.434" v="20" actId="1076"/>
        <pc:sldMkLst>
          <pc:docMk/>
          <pc:sldMk cId="1843998397" sldId="337"/>
        </pc:sldMkLst>
        <pc:spChg chg="mod">
          <ac:chgData name="Denise Kay" userId="5c3d9a5b-a719-4e68-969f-62cb6bf26b16" providerId="ADAL" clId="{0C8E1D81-A9B7-4533-8D4C-D7768724DDE2}" dt="2022-08-05T11:56:53.376" v="19" actId="1076"/>
          <ac:spMkLst>
            <pc:docMk/>
            <pc:sldMk cId="1843998397" sldId="337"/>
            <ac:spMk id="9" creationId="{B643D5FF-F5CC-F77E-CA65-A4F0A847931F}"/>
          </ac:spMkLst>
        </pc:spChg>
        <pc:spChg chg="mod">
          <ac:chgData name="Denise Kay" userId="5c3d9a5b-a719-4e68-969f-62cb6bf26b16" providerId="ADAL" clId="{0C8E1D81-A9B7-4533-8D4C-D7768724DDE2}" dt="2022-08-05T11:56:57.434" v="20" actId="1076"/>
          <ac:spMkLst>
            <pc:docMk/>
            <pc:sldMk cId="1843998397" sldId="337"/>
            <ac:spMk id="12" creationId="{4CBF745B-D5B3-EE7B-939C-3BCAF1923116}"/>
          </ac:spMkLst>
        </pc:spChg>
        <pc:inkChg chg="add del">
          <ac:chgData name="Denise Kay" userId="5c3d9a5b-a719-4e68-969f-62cb6bf26b16" providerId="ADAL" clId="{0C8E1D81-A9B7-4533-8D4C-D7768724DDE2}" dt="2022-08-05T11:56:44.508" v="17" actId="9405"/>
          <ac:inkMkLst>
            <pc:docMk/>
            <pc:sldMk cId="1843998397" sldId="337"/>
            <ac:inkMk id="2" creationId="{A2098922-0364-A066-31F6-5ACA98DB392F}"/>
          </ac:inkMkLst>
        </pc:inkChg>
      </pc:sldChg>
      <pc:sldChg chg="ord">
        <pc:chgData name="Denise Kay" userId="5c3d9a5b-a719-4e68-969f-62cb6bf26b16" providerId="ADAL" clId="{0C8E1D81-A9B7-4533-8D4C-D7768724DDE2}" dt="2022-08-05T11:38:57.189" v="15"/>
        <pc:sldMkLst>
          <pc:docMk/>
          <pc:sldMk cId="2729049436" sldId="489"/>
        </pc:sldMkLst>
      </pc:sldChg>
      <pc:sldChg chg="addSp delSp modSp mod">
        <pc:chgData name="Denise Kay" userId="5c3d9a5b-a719-4e68-969f-62cb6bf26b16" providerId="ADAL" clId="{0C8E1D81-A9B7-4533-8D4C-D7768724DDE2}" dt="2022-08-05T12:25:10.918" v="40" actId="170"/>
        <pc:sldMkLst>
          <pc:docMk/>
          <pc:sldMk cId="196541439" sldId="491"/>
        </pc:sldMkLst>
        <pc:grpChg chg="mod ord">
          <ac:chgData name="Denise Kay" userId="5c3d9a5b-a719-4e68-969f-62cb6bf26b16" providerId="ADAL" clId="{0C8E1D81-A9B7-4533-8D4C-D7768724DDE2}" dt="2022-08-05T12:25:10.918" v="40" actId="170"/>
          <ac:grpSpMkLst>
            <pc:docMk/>
            <pc:sldMk cId="196541439" sldId="491"/>
            <ac:grpSpMk id="18" creationId="{26B53772-9675-79FE-98A8-570C56164BF3}"/>
          </ac:grpSpMkLst>
        </pc:grpChg>
        <pc:picChg chg="add mod">
          <ac:chgData name="Denise Kay" userId="5c3d9a5b-a719-4e68-969f-62cb6bf26b16" providerId="ADAL" clId="{0C8E1D81-A9B7-4533-8D4C-D7768724DDE2}" dt="2022-08-05T12:24:26.100" v="33" actId="1076"/>
          <ac:picMkLst>
            <pc:docMk/>
            <pc:sldMk cId="196541439" sldId="491"/>
            <ac:picMk id="4" creationId="{1DD693D7-01D1-E570-23A6-0C081CCE32B2}"/>
          </ac:picMkLst>
        </pc:picChg>
        <pc:inkChg chg="add del">
          <ac:chgData name="Denise Kay" userId="5c3d9a5b-a719-4e68-969f-62cb6bf26b16" providerId="ADAL" clId="{0C8E1D81-A9B7-4533-8D4C-D7768724DDE2}" dt="2022-08-05T12:24:51.006" v="38" actId="9405"/>
          <ac:inkMkLst>
            <pc:docMk/>
            <pc:sldMk cId="196541439" sldId="491"/>
            <ac:inkMk id="5" creationId="{7E0FCC14-C161-3FEB-A422-F097EBB9A586}"/>
          </ac:inkMkLst>
        </pc:inkChg>
        <pc:inkChg chg="add del">
          <ac:chgData name="Denise Kay" userId="5c3d9a5b-a719-4e68-969f-62cb6bf26b16" providerId="ADAL" clId="{0C8E1D81-A9B7-4533-8D4C-D7768724DDE2}" dt="2022-08-05T12:24:47.935" v="37" actId="9405"/>
          <ac:inkMkLst>
            <pc:docMk/>
            <pc:sldMk cId="196541439" sldId="491"/>
            <ac:inkMk id="6" creationId="{E746BC96-17F7-9C3D-F23B-58E44254A3E9}"/>
          </ac:inkMkLst>
        </pc:inkChg>
      </pc:sldChg>
      <pc:sldChg chg="ord">
        <pc:chgData name="Denise Kay" userId="5c3d9a5b-a719-4e68-969f-62cb6bf26b16" providerId="ADAL" clId="{0C8E1D81-A9B7-4533-8D4C-D7768724DDE2}" dt="2022-08-05T11:38:45.514" v="11"/>
        <pc:sldMkLst>
          <pc:docMk/>
          <pc:sldMk cId="3008320200" sldId="493"/>
        </pc:sldMkLst>
      </pc:sldChg>
      <pc:sldChg chg="modSp mod">
        <pc:chgData name="Denise Kay" userId="5c3d9a5b-a719-4e68-969f-62cb6bf26b16" providerId="ADAL" clId="{0C8E1D81-A9B7-4533-8D4C-D7768724DDE2}" dt="2022-08-05T11:37:19.191" v="5" actId="1038"/>
        <pc:sldMkLst>
          <pc:docMk/>
          <pc:sldMk cId="220476545" sldId="496"/>
        </pc:sldMkLst>
        <pc:spChg chg="mod">
          <ac:chgData name="Denise Kay" userId="5c3d9a5b-a719-4e68-969f-62cb6bf26b16" providerId="ADAL" clId="{0C8E1D81-A9B7-4533-8D4C-D7768724DDE2}" dt="2022-08-05T11:37:19.191" v="5" actId="1038"/>
          <ac:spMkLst>
            <pc:docMk/>
            <pc:sldMk cId="220476545" sldId="496"/>
            <ac:spMk id="15" creationId="{BBB20F59-125F-86DC-7F30-14F0B230DC61}"/>
          </ac:spMkLst>
        </pc:spChg>
        <pc:spChg chg="mod">
          <ac:chgData name="Denise Kay" userId="5c3d9a5b-a719-4e68-969f-62cb6bf26b16" providerId="ADAL" clId="{0C8E1D81-A9B7-4533-8D4C-D7768724DDE2}" dt="2022-08-05T11:37:10.169" v="0" actId="208"/>
          <ac:spMkLst>
            <pc:docMk/>
            <pc:sldMk cId="220476545" sldId="496"/>
            <ac:spMk id="16" creationId="{CA7985A9-6F63-353E-E939-FA7216AF5CB5}"/>
          </ac:spMkLst>
        </pc:spChg>
      </pc:sldChg>
    </pc:docChg>
  </pc:docChgLst>
  <pc:docChgLst>
    <pc:chgData name="Denise Kay" userId="5c3d9a5b-a719-4e68-969f-62cb6bf26b16" providerId="ADAL" clId="{B4C1AA48-470D-974C-BECB-AFA062F8C125}"/>
    <pc:docChg chg="undo custSel addSld delSld modSld sldOrd">
      <pc:chgData name="Denise Kay" userId="5c3d9a5b-a719-4e68-969f-62cb6bf26b16" providerId="ADAL" clId="{B4C1AA48-470D-974C-BECB-AFA062F8C125}" dt="2022-08-05T12:37:29.527" v="7520" actId="207"/>
      <pc:docMkLst>
        <pc:docMk/>
      </pc:docMkLst>
      <pc:sldChg chg="delSp modSp add mod setBg delDesignElem">
        <pc:chgData name="Denise Kay" userId="5c3d9a5b-a719-4e68-969f-62cb6bf26b16" providerId="ADAL" clId="{B4C1AA48-470D-974C-BECB-AFA062F8C125}" dt="2022-08-05T12:14:00.244" v="7272" actId="20577"/>
        <pc:sldMkLst>
          <pc:docMk/>
          <pc:sldMk cId="2871419891" sldId="276"/>
        </pc:sldMkLst>
        <pc:spChg chg="mod">
          <ac:chgData name="Denise Kay" userId="5c3d9a5b-a719-4e68-969f-62cb6bf26b16" providerId="ADAL" clId="{B4C1AA48-470D-974C-BECB-AFA062F8C125}" dt="2022-08-05T12:14:00.244" v="7272" actId="20577"/>
          <ac:spMkLst>
            <pc:docMk/>
            <pc:sldMk cId="2871419891" sldId="276"/>
            <ac:spMk id="2" creationId="{0FD63FDE-9588-B220-3159-B1868A4A0230}"/>
          </ac:spMkLst>
        </pc:spChg>
        <pc:spChg chg="del">
          <ac:chgData name="Denise Kay" userId="5c3d9a5b-a719-4e68-969f-62cb6bf26b16" providerId="ADAL" clId="{B4C1AA48-470D-974C-BECB-AFA062F8C125}" dt="2022-08-05T12:13:54.143" v="7270"/>
          <ac:spMkLst>
            <pc:docMk/>
            <pc:sldMk cId="2871419891" sldId="276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5T12:13:54.143" v="7270"/>
          <ac:spMkLst>
            <pc:docMk/>
            <pc:sldMk cId="2871419891" sldId="276"/>
            <ac:spMk id="10" creationId="{DB17E863-922E-4C26-BD64-E8FD41D28661}"/>
          </ac:spMkLst>
        </pc:spChg>
      </pc:sldChg>
      <pc:sldChg chg="delSp modSp add mod setBg delDesignElem">
        <pc:chgData name="Denise Kay" userId="5c3d9a5b-a719-4e68-969f-62cb6bf26b16" providerId="ADAL" clId="{B4C1AA48-470D-974C-BECB-AFA062F8C125}" dt="2022-08-05T12:13:11.290" v="7268" actId="1035"/>
        <pc:sldMkLst>
          <pc:docMk/>
          <pc:sldMk cId="2161087393" sldId="279"/>
        </pc:sldMkLst>
        <pc:spChg chg="mod">
          <ac:chgData name="Denise Kay" userId="5c3d9a5b-a719-4e68-969f-62cb6bf26b16" providerId="ADAL" clId="{B4C1AA48-470D-974C-BECB-AFA062F8C125}" dt="2022-08-05T12:11:45.983" v="7250" actId="1076"/>
          <ac:spMkLst>
            <pc:docMk/>
            <pc:sldMk cId="2161087393" sldId="279"/>
            <ac:spMk id="2" creationId="{0FD63FDE-9588-B220-3159-B1868A4A0230}"/>
          </ac:spMkLst>
        </pc:spChg>
        <pc:spChg chg="mod">
          <ac:chgData name="Denise Kay" userId="5c3d9a5b-a719-4e68-969f-62cb6bf26b16" providerId="ADAL" clId="{B4C1AA48-470D-974C-BECB-AFA062F8C125}" dt="2022-08-05T12:13:11.290" v="7268" actId="1035"/>
          <ac:spMkLst>
            <pc:docMk/>
            <pc:sldMk cId="2161087393" sldId="279"/>
            <ac:spMk id="3" creationId="{59F2958D-DDCB-C2E6-E4C2-CA03DC0BDF06}"/>
          </ac:spMkLst>
        </pc:spChg>
        <pc:spChg chg="mod">
          <ac:chgData name="Denise Kay" userId="5c3d9a5b-a719-4e68-969f-62cb6bf26b16" providerId="ADAL" clId="{B4C1AA48-470D-974C-BECB-AFA062F8C125}" dt="2022-08-05T12:13:00.353" v="7266" actId="1036"/>
          <ac:spMkLst>
            <pc:docMk/>
            <pc:sldMk cId="2161087393" sldId="279"/>
            <ac:spMk id="5" creationId="{48EEBA94-292D-4C5C-FE0B-DA0EE81B6A3D}"/>
          </ac:spMkLst>
        </pc:spChg>
        <pc:spChg chg="del">
          <ac:chgData name="Denise Kay" userId="5c3d9a5b-a719-4e68-969f-62cb6bf26b16" providerId="ADAL" clId="{B4C1AA48-470D-974C-BECB-AFA062F8C125}" dt="2022-08-05T12:11:15.171" v="7244"/>
          <ac:spMkLst>
            <pc:docMk/>
            <pc:sldMk cId="2161087393" sldId="279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5T12:11:15.171" v="7244"/>
          <ac:spMkLst>
            <pc:docMk/>
            <pc:sldMk cId="2161087393" sldId="279"/>
            <ac:spMk id="10" creationId="{DB17E863-922E-4C26-BD64-E8FD41D28661}"/>
          </ac:spMkLst>
        </pc:spChg>
      </pc:sldChg>
      <pc:sldChg chg="addSp delSp modSp mod modNotesTx">
        <pc:chgData name="Denise Kay" userId="5c3d9a5b-a719-4e68-969f-62cb6bf26b16" providerId="ADAL" clId="{B4C1AA48-470D-974C-BECB-AFA062F8C125}" dt="2022-08-04T17:06:54.203" v="7083" actId="20577"/>
        <pc:sldMkLst>
          <pc:docMk/>
          <pc:sldMk cId="779121983" sldId="321"/>
        </pc:sldMkLst>
        <pc:spChg chg="add del mod">
          <ac:chgData name="Denise Kay" userId="5c3d9a5b-a719-4e68-969f-62cb6bf26b16" providerId="ADAL" clId="{B4C1AA48-470D-974C-BECB-AFA062F8C125}" dt="2022-08-04T00:26:43.600" v="4974" actId="478"/>
          <ac:spMkLst>
            <pc:docMk/>
            <pc:sldMk cId="779121983" sldId="321"/>
            <ac:spMk id="2" creationId="{3FB2F945-DBF0-BE27-217F-7487276658BE}"/>
          </ac:spMkLst>
        </pc:spChg>
        <pc:spChg chg="add mod">
          <ac:chgData name="Denise Kay" userId="5c3d9a5b-a719-4e68-969f-62cb6bf26b16" providerId="ADAL" clId="{B4C1AA48-470D-974C-BECB-AFA062F8C125}" dt="2022-08-03T22:03:40.245" v="4538" actId="1076"/>
          <ac:spMkLst>
            <pc:docMk/>
            <pc:sldMk cId="779121983" sldId="321"/>
            <ac:spMk id="3" creationId="{EDD97B2B-0367-11AA-F183-089ECBBDC064}"/>
          </ac:spMkLst>
        </pc:spChg>
        <pc:spChg chg="mod">
          <ac:chgData name="Denise Kay" userId="5c3d9a5b-a719-4e68-969f-62cb6bf26b16" providerId="ADAL" clId="{B4C1AA48-470D-974C-BECB-AFA062F8C125}" dt="2022-08-03T22:03:42.660" v="4539" actId="1076"/>
          <ac:spMkLst>
            <pc:docMk/>
            <pc:sldMk cId="779121983" sldId="321"/>
            <ac:spMk id="8" creationId="{7DFCC60F-B79E-2C31-85D1-F8F3CE7A1C3D}"/>
          </ac:spMkLst>
        </pc:spChg>
        <pc:spChg chg="del mod">
          <ac:chgData name="Denise Kay" userId="5c3d9a5b-a719-4e68-969f-62cb6bf26b16" providerId="ADAL" clId="{B4C1AA48-470D-974C-BECB-AFA062F8C125}" dt="2022-08-03T22:05:17.033" v="4581" actId="478"/>
          <ac:spMkLst>
            <pc:docMk/>
            <pc:sldMk cId="779121983" sldId="321"/>
            <ac:spMk id="9" creationId="{C981B6D3-AD31-A148-3AD4-E17F14B9294A}"/>
          </ac:spMkLst>
        </pc:spChg>
        <pc:spChg chg="del mod">
          <ac:chgData name="Denise Kay" userId="5c3d9a5b-a719-4e68-969f-62cb6bf26b16" providerId="ADAL" clId="{B4C1AA48-470D-974C-BECB-AFA062F8C125}" dt="2022-08-04T17:06:21.374" v="7034" actId="478"/>
          <ac:spMkLst>
            <pc:docMk/>
            <pc:sldMk cId="779121983" sldId="321"/>
            <ac:spMk id="10" creationId="{40A8A9D9-F475-1DA2-C1CF-F302136B31B3}"/>
          </ac:spMkLst>
        </pc:spChg>
        <pc:spChg chg="mod">
          <ac:chgData name="Denise Kay" userId="5c3d9a5b-a719-4e68-969f-62cb6bf26b16" providerId="ADAL" clId="{B4C1AA48-470D-974C-BECB-AFA062F8C125}" dt="2022-08-04T17:06:54.203" v="7083" actId="20577"/>
          <ac:spMkLst>
            <pc:docMk/>
            <pc:sldMk cId="779121983" sldId="321"/>
            <ac:spMk id="11" creationId="{94FC2912-FC5A-CB56-F770-B3ECD10D2299}"/>
          </ac:spMkLst>
        </pc:spChg>
        <pc:picChg chg="add del mod">
          <ac:chgData name="Denise Kay" userId="5c3d9a5b-a719-4e68-969f-62cb6bf26b16" providerId="ADAL" clId="{B4C1AA48-470D-974C-BECB-AFA062F8C125}" dt="2022-08-03T22:01:28.395" v="4426" actId="478"/>
          <ac:picMkLst>
            <pc:docMk/>
            <pc:sldMk cId="779121983" sldId="321"/>
            <ac:picMk id="5" creationId="{3AC2CD00-3BE3-2133-2485-637DD0CF61B9}"/>
          </ac:picMkLst>
        </pc:picChg>
        <pc:picChg chg="add del mod">
          <ac:chgData name="Denise Kay" userId="5c3d9a5b-a719-4e68-969f-62cb6bf26b16" providerId="ADAL" clId="{B4C1AA48-470D-974C-BECB-AFA062F8C125}" dt="2022-08-03T22:01:30.220" v="4427" actId="478"/>
          <ac:picMkLst>
            <pc:docMk/>
            <pc:sldMk cId="779121983" sldId="321"/>
            <ac:picMk id="7" creationId="{3ED4473C-2B63-9594-787B-36AD97E54D16}"/>
          </ac:picMkLst>
        </pc:picChg>
      </pc:sldChg>
      <pc:sldChg chg="modSp mod">
        <pc:chgData name="Denise Kay" userId="5c3d9a5b-a719-4e68-969f-62cb6bf26b16" providerId="ADAL" clId="{B4C1AA48-470D-974C-BECB-AFA062F8C125}" dt="2022-08-04T00:25:42.145" v="4973" actId="207"/>
        <pc:sldMkLst>
          <pc:docMk/>
          <pc:sldMk cId="3942536066" sldId="322"/>
        </pc:sldMkLst>
        <pc:spChg chg="mod">
          <ac:chgData name="Denise Kay" userId="5c3d9a5b-a719-4e68-969f-62cb6bf26b16" providerId="ADAL" clId="{B4C1AA48-470D-974C-BECB-AFA062F8C125}" dt="2022-08-04T00:25:42.145" v="4973" actId="207"/>
          <ac:spMkLst>
            <pc:docMk/>
            <pc:sldMk cId="3942536066" sldId="322"/>
            <ac:spMk id="4" creationId="{00000000-0000-0000-0000-000000000000}"/>
          </ac:spMkLst>
        </pc:spChg>
      </pc:sldChg>
      <pc:sldChg chg="addSp delSp modSp mod ord">
        <pc:chgData name="Denise Kay" userId="5c3d9a5b-a719-4e68-969f-62cb6bf26b16" providerId="ADAL" clId="{B4C1AA48-470D-974C-BECB-AFA062F8C125}" dt="2022-08-03T21:54:05.368" v="4105" actId="1076"/>
        <pc:sldMkLst>
          <pc:docMk/>
          <pc:sldMk cId="1134308494" sldId="323"/>
        </pc:sldMkLst>
        <pc:spChg chg="del mod">
          <ac:chgData name="Denise Kay" userId="5c3d9a5b-a719-4e68-969f-62cb6bf26b16" providerId="ADAL" clId="{B4C1AA48-470D-974C-BECB-AFA062F8C125}" dt="2022-08-03T21:53:20.026" v="4099" actId="478"/>
          <ac:spMkLst>
            <pc:docMk/>
            <pc:sldMk cId="1134308494" sldId="323"/>
            <ac:spMk id="5" creationId="{18FD650C-5E8E-41DA-4A65-E209EFF1DDB0}"/>
          </ac:spMkLst>
        </pc:spChg>
        <pc:spChg chg="add del mod">
          <ac:chgData name="Denise Kay" userId="5c3d9a5b-a719-4e68-969f-62cb6bf26b16" providerId="ADAL" clId="{B4C1AA48-470D-974C-BECB-AFA062F8C125}" dt="2022-08-03T21:53:17.004" v="4098" actId="478"/>
          <ac:spMkLst>
            <pc:docMk/>
            <pc:sldMk cId="1134308494" sldId="323"/>
            <ac:spMk id="6" creationId="{77C46137-318A-BA69-C132-A25356EE7621}"/>
          </ac:spMkLst>
        </pc:spChg>
        <pc:spChg chg="add del mod">
          <ac:chgData name="Denise Kay" userId="5c3d9a5b-a719-4e68-969f-62cb6bf26b16" providerId="ADAL" clId="{B4C1AA48-470D-974C-BECB-AFA062F8C125}" dt="2022-08-03T21:53:05.826" v="4095" actId="478"/>
          <ac:spMkLst>
            <pc:docMk/>
            <pc:sldMk cId="1134308494" sldId="323"/>
            <ac:spMk id="8" creationId="{0DB42BE9-79AA-9DF3-5261-59DC4570F856}"/>
          </ac:spMkLst>
        </pc:spChg>
        <pc:spChg chg="add del mod">
          <ac:chgData name="Denise Kay" userId="5c3d9a5b-a719-4e68-969f-62cb6bf26b16" providerId="ADAL" clId="{B4C1AA48-470D-974C-BECB-AFA062F8C125}" dt="2022-08-03T21:53:13.988" v="4097" actId="478"/>
          <ac:spMkLst>
            <pc:docMk/>
            <pc:sldMk cId="1134308494" sldId="323"/>
            <ac:spMk id="10" creationId="{71296430-634A-B347-644B-1B1785F32135}"/>
          </ac:spMkLst>
        </pc:spChg>
        <pc:spChg chg="add mod">
          <ac:chgData name="Denise Kay" userId="5c3d9a5b-a719-4e68-969f-62cb6bf26b16" providerId="ADAL" clId="{B4C1AA48-470D-974C-BECB-AFA062F8C125}" dt="2022-08-03T21:54:05.368" v="4105" actId="1076"/>
          <ac:spMkLst>
            <pc:docMk/>
            <pc:sldMk cId="1134308494" sldId="323"/>
            <ac:spMk id="12" creationId="{4C6B2ED8-C66C-5FFC-ADEC-042EB3F0F696}"/>
          </ac:spMkLst>
        </pc:spChg>
        <pc:picChg chg="add mod">
          <ac:chgData name="Denise Kay" userId="5c3d9a5b-a719-4e68-969f-62cb6bf26b16" providerId="ADAL" clId="{B4C1AA48-470D-974C-BECB-AFA062F8C125}" dt="2022-08-03T21:53:23.651" v="4101" actId="1076"/>
          <ac:picMkLst>
            <pc:docMk/>
            <pc:sldMk cId="1134308494" sldId="323"/>
            <ac:picMk id="2" creationId="{A68C7B4A-EEBE-D5D0-0DDF-A86DAA019093}"/>
          </ac:picMkLst>
        </pc:picChg>
      </pc:sldChg>
      <pc:sldChg chg="addSp delSp modSp mod">
        <pc:chgData name="Denise Kay" userId="5c3d9a5b-a719-4e68-969f-62cb6bf26b16" providerId="ADAL" clId="{B4C1AA48-470D-974C-BECB-AFA062F8C125}" dt="2022-08-03T22:14:03.860" v="4930" actId="1076"/>
        <pc:sldMkLst>
          <pc:docMk/>
          <pc:sldMk cId="1826745688" sldId="324"/>
        </pc:sldMkLst>
        <pc:spChg chg="add del mod">
          <ac:chgData name="Denise Kay" userId="5c3d9a5b-a719-4e68-969f-62cb6bf26b16" providerId="ADAL" clId="{B4C1AA48-470D-974C-BECB-AFA062F8C125}" dt="2022-08-03T13:47:07.360" v="2951"/>
          <ac:spMkLst>
            <pc:docMk/>
            <pc:sldMk cId="1826745688" sldId="324"/>
            <ac:spMk id="2" creationId="{BE48F8DE-380F-A7A1-97E2-1015E0F5BD06}"/>
          </ac:spMkLst>
        </pc:spChg>
        <pc:spChg chg="mod">
          <ac:chgData name="Denise Kay" userId="5c3d9a5b-a719-4e68-969f-62cb6bf26b16" providerId="ADAL" clId="{B4C1AA48-470D-974C-BECB-AFA062F8C125}" dt="2022-08-03T22:14:03.860" v="4930" actId="1076"/>
          <ac:spMkLst>
            <pc:docMk/>
            <pc:sldMk cId="1826745688" sldId="324"/>
            <ac:spMk id="4" creationId="{37B9F0BB-7133-09A9-9EA6-79E7CA5DD7B9}"/>
          </ac:spMkLst>
        </pc:spChg>
        <pc:spChg chg="mod">
          <ac:chgData name="Denise Kay" userId="5c3d9a5b-a719-4e68-969f-62cb6bf26b16" providerId="ADAL" clId="{B4C1AA48-470D-974C-BECB-AFA062F8C125}" dt="2022-08-03T22:13:52.624" v="4925" actId="20577"/>
          <ac:spMkLst>
            <pc:docMk/>
            <pc:sldMk cId="1826745688" sldId="324"/>
            <ac:spMk id="5" creationId="{195D4E00-6062-0AC7-2EA6-82F209E40F09}"/>
          </ac:spMkLst>
        </pc:spChg>
      </pc:sldChg>
      <pc:sldChg chg="delSp mod">
        <pc:chgData name="Denise Kay" userId="5c3d9a5b-a719-4e68-969f-62cb6bf26b16" providerId="ADAL" clId="{B4C1AA48-470D-974C-BECB-AFA062F8C125}" dt="2022-08-03T12:33:43.154" v="2120" actId="478"/>
        <pc:sldMkLst>
          <pc:docMk/>
          <pc:sldMk cId="2273279563" sldId="325"/>
        </pc:sldMkLst>
        <pc:spChg chg="del">
          <ac:chgData name="Denise Kay" userId="5c3d9a5b-a719-4e68-969f-62cb6bf26b16" providerId="ADAL" clId="{B4C1AA48-470D-974C-BECB-AFA062F8C125}" dt="2022-08-03T12:33:43.154" v="2120" actId="478"/>
          <ac:spMkLst>
            <pc:docMk/>
            <pc:sldMk cId="2273279563" sldId="325"/>
            <ac:spMk id="6" creationId="{F2D82450-8417-5E03-96B9-EE799D534FFA}"/>
          </ac:spMkLst>
        </pc:spChg>
      </pc:sldChg>
      <pc:sldChg chg="del">
        <pc:chgData name="Denise Kay" userId="5c3d9a5b-a719-4e68-969f-62cb6bf26b16" providerId="ADAL" clId="{B4C1AA48-470D-974C-BECB-AFA062F8C125}" dt="2022-08-03T22:19:50.316" v="4971" actId="2696"/>
        <pc:sldMkLst>
          <pc:docMk/>
          <pc:sldMk cId="3759734829" sldId="328"/>
        </pc:sldMkLst>
      </pc:sldChg>
      <pc:sldChg chg="modNotesTx">
        <pc:chgData name="Denise Kay" userId="5c3d9a5b-a719-4e68-969f-62cb6bf26b16" providerId="ADAL" clId="{B4C1AA48-470D-974C-BECB-AFA062F8C125}" dt="2022-08-04T00:49:21.153" v="5981" actId="20577"/>
        <pc:sldMkLst>
          <pc:docMk/>
          <pc:sldMk cId="2472197330" sldId="329"/>
        </pc:sldMkLst>
      </pc:sldChg>
      <pc:sldChg chg="addSp delSp modSp mod ord modNotesTx">
        <pc:chgData name="Denise Kay" userId="5c3d9a5b-a719-4e68-969f-62cb6bf26b16" providerId="ADAL" clId="{B4C1AA48-470D-974C-BECB-AFA062F8C125}" dt="2022-08-04T16:27:02.123" v="6587" actId="20577"/>
        <pc:sldMkLst>
          <pc:docMk/>
          <pc:sldMk cId="4050885968" sldId="330"/>
        </pc:sldMkLst>
        <pc:spChg chg="add del mod">
          <ac:chgData name="Denise Kay" userId="5c3d9a5b-a719-4e68-969f-62cb6bf26b16" providerId="ADAL" clId="{B4C1AA48-470D-974C-BECB-AFA062F8C125}" dt="2022-08-03T21:41:23.908" v="4057" actId="478"/>
          <ac:spMkLst>
            <pc:docMk/>
            <pc:sldMk cId="4050885968" sldId="330"/>
            <ac:spMk id="2" creationId="{F09CFC73-1F71-3BD3-DD8B-5744BF839BCC}"/>
          </ac:spMkLst>
        </pc:spChg>
        <pc:spChg chg="add mod">
          <ac:chgData name="Denise Kay" userId="5c3d9a5b-a719-4e68-969f-62cb6bf26b16" providerId="ADAL" clId="{B4C1AA48-470D-974C-BECB-AFA062F8C125}" dt="2022-08-03T21:41:42.985" v="4073" actId="1076"/>
          <ac:spMkLst>
            <pc:docMk/>
            <pc:sldMk cId="4050885968" sldId="330"/>
            <ac:spMk id="4" creationId="{E7C5712C-17C0-5429-FF8F-EFFC3F8534C6}"/>
          </ac:spMkLst>
        </pc:spChg>
        <pc:spChg chg="add mod">
          <ac:chgData name="Denise Kay" userId="5c3d9a5b-a719-4e68-969f-62cb6bf26b16" providerId="ADAL" clId="{B4C1AA48-470D-974C-BECB-AFA062F8C125}" dt="2022-08-04T16:27:02.123" v="6587" actId="20577"/>
          <ac:spMkLst>
            <pc:docMk/>
            <pc:sldMk cId="4050885968" sldId="330"/>
            <ac:spMk id="5" creationId="{69BB8F1E-FA2D-D81F-17C3-82C534E21905}"/>
          </ac:spMkLst>
        </pc:spChg>
        <pc:picChg chg="add mod">
          <ac:chgData name="Denise Kay" userId="5c3d9a5b-a719-4e68-969f-62cb6bf26b16" providerId="ADAL" clId="{B4C1AA48-470D-974C-BECB-AFA062F8C125}" dt="2022-08-03T21:41:27.959" v="4059" actId="1076"/>
          <ac:picMkLst>
            <pc:docMk/>
            <pc:sldMk cId="4050885968" sldId="330"/>
            <ac:picMk id="3" creationId="{5E35488A-8790-49CF-FC99-3E514DFCF8EE}"/>
          </ac:picMkLst>
        </pc:picChg>
      </pc:sldChg>
      <pc:sldChg chg="modNotesTx">
        <pc:chgData name="Denise Kay" userId="5c3d9a5b-a719-4e68-969f-62cb6bf26b16" providerId="ADAL" clId="{B4C1AA48-470D-974C-BECB-AFA062F8C125}" dt="2022-08-04T00:38:41.581" v="5246" actId="20577"/>
        <pc:sldMkLst>
          <pc:docMk/>
          <pc:sldMk cId="1184192584" sldId="331"/>
        </pc:sldMkLst>
      </pc:sldChg>
      <pc:sldChg chg="addSp modSp del mod modNotesTx">
        <pc:chgData name="Denise Kay" userId="5c3d9a5b-a719-4e68-969f-62cb6bf26b16" providerId="ADAL" clId="{B4C1AA48-470D-974C-BECB-AFA062F8C125}" dt="2022-08-04T14:09:28.639" v="6513" actId="2696"/>
        <pc:sldMkLst>
          <pc:docMk/>
          <pc:sldMk cId="4074849660" sldId="332"/>
        </pc:sldMkLst>
        <pc:spChg chg="add mod">
          <ac:chgData name="Denise Kay" userId="5c3d9a5b-a719-4e68-969f-62cb6bf26b16" providerId="ADAL" clId="{B4C1AA48-470D-974C-BECB-AFA062F8C125}" dt="2022-08-04T00:30:43.392" v="4984" actId="20577"/>
          <ac:spMkLst>
            <pc:docMk/>
            <pc:sldMk cId="4074849660" sldId="332"/>
            <ac:spMk id="2" creationId="{906DB9C2-133C-1897-6B9D-6B33623F9174}"/>
          </ac:spMkLst>
        </pc:spChg>
      </pc:sldChg>
      <pc:sldChg chg="addSp delSp modSp mod ord modNotesTx">
        <pc:chgData name="Denise Kay" userId="5c3d9a5b-a719-4e68-969f-62cb6bf26b16" providerId="ADAL" clId="{B4C1AA48-470D-974C-BECB-AFA062F8C125}" dt="2022-08-03T20:47:11.211" v="3468" actId="1076"/>
        <pc:sldMkLst>
          <pc:docMk/>
          <pc:sldMk cId="1634087795" sldId="334"/>
        </pc:sldMkLst>
        <pc:spChg chg="add del mod">
          <ac:chgData name="Denise Kay" userId="5c3d9a5b-a719-4e68-969f-62cb6bf26b16" providerId="ADAL" clId="{B4C1AA48-470D-974C-BECB-AFA062F8C125}" dt="2022-08-01T19:37:28.429" v="438" actId="478"/>
          <ac:spMkLst>
            <pc:docMk/>
            <pc:sldMk cId="1634087795" sldId="334"/>
            <ac:spMk id="3" creationId="{95FDF1B5-B4DC-7875-A3C3-AF1035C595B3}"/>
          </ac:spMkLst>
        </pc:spChg>
        <pc:spChg chg="del">
          <ac:chgData name="Denise Kay" userId="5c3d9a5b-a719-4e68-969f-62cb6bf26b16" providerId="ADAL" clId="{B4C1AA48-470D-974C-BECB-AFA062F8C125}" dt="2022-08-01T19:37:20.590" v="437" actId="478"/>
          <ac:spMkLst>
            <pc:docMk/>
            <pc:sldMk cId="1634087795" sldId="334"/>
            <ac:spMk id="4" creationId="{4861AFA8-2FDA-2AA0-54E4-2EEE7C59491A}"/>
          </ac:spMkLst>
        </pc:spChg>
        <pc:spChg chg="add mod">
          <ac:chgData name="Denise Kay" userId="5c3d9a5b-a719-4e68-969f-62cb6bf26b16" providerId="ADAL" clId="{B4C1AA48-470D-974C-BECB-AFA062F8C125}" dt="2022-08-01T19:48:51.863" v="588" actId="1076"/>
          <ac:spMkLst>
            <pc:docMk/>
            <pc:sldMk cId="1634087795" sldId="334"/>
            <ac:spMk id="5" creationId="{FCC11754-5F4C-62DF-E8B8-4B0D86122850}"/>
          </ac:spMkLst>
        </pc:spChg>
        <pc:spChg chg="add mod">
          <ac:chgData name="Denise Kay" userId="5c3d9a5b-a719-4e68-969f-62cb6bf26b16" providerId="ADAL" clId="{B4C1AA48-470D-974C-BECB-AFA062F8C125}" dt="2022-08-03T20:45:47.970" v="3448" actId="1035"/>
          <ac:spMkLst>
            <pc:docMk/>
            <pc:sldMk cId="1634087795" sldId="334"/>
            <ac:spMk id="6" creationId="{9267B341-716F-8A54-6904-B2FAA9BA00BB}"/>
          </ac:spMkLst>
        </pc:spChg>
        <pc:spChg chg="mod">
          <ac:chgData name="Denise Kay" userId="5c3d9a5b-a719-4e68-969f-62cb6bf26b16" providerId="ADAL" clId="{B4C1AA48-470D-974C-BECB-AFA062F8C125}" dt="2022-08-03T20:45:47.970" v="3448" actId="1035"/>
          <ac:spMkLst>
            <pc:docMk/>
            <pc:sldMk cId="1634087795" sldId="334"/>
            <ac:spMk id="7" creationId="{832F394A-0F2F-41C6-1365-CF9AC1760556}"/>
          </ac:spMkLst>
        </pc:spChg>
        <pc:spChg chg="del mod">
          <ac:chgData name="Denise Kay" userId="5c3d9a5b-a719-4e68-969f-62cb6bf26b16" providerId="ADAL" clId="{B4C1AA48-470D-974C-BECB-AFA062F8C125}" dt="2022-08-03T17:46:44.723" v="3225" actId="478"/>
          <ac:spMkLst>
            <pc:docMk/>
            <pc:sldMk cId="1634087795" sldId="334"/>
            <ac:spMk id="8" creationId="{42090CE9-CBE4-7331-FCF8-4328724E0A41}"/>
          </ac:spMkLst>
        </pc:spChg>
        <pc:spChg chg="mod">
          <ac:chgData name="Denise Kay" userId="5c3d9a5b-a719-4e68-969f-62cb6bf26b16" providerId="ADAL" clId="{B4C1AA48-470D-974C-BECB-AFA062F8C125}" dt="2022-08-03T20:45:47.970" v="3448" actId="1035"/>
          <ac:spMkLst>
            <pc:docMk/>
            <pc:sldMk cId="1634087795" sldId="334"/>
            <ac:spMk id="9" creationId="{45143713-E603-2559-86AF-C1369D07F2CE}"/>
          </ac:spMkLst>
        </pc:spChg>
        <pc:spChg chg="del mod">
          <ac:chgData name="Denise Kay" userId="5c3d9a5b-a719-4e68-969f-62cb6bf26b16" providerId="ADAL" clId="{B4C1AA48-470D-974C-BECB-AFA062F8C125}" dt="2022-08-03T17:46:47.093" v="3226" actId="478"/>
          <ac:spMkLst>
            <pc:docMk/>
            <pc:sldMk cId="1634087795" sldId="334"/>
            <ac:spMk id="10" creationId="{A43F3B1B-46B3-FF30-40F7-40C97BECE405}"/>
          </ac:spMkLst>
        </pc:spChg>
        <pc:spChg chg="add del mod">
          <ac:chgData name="Denise Kay" userId="5c3d9a5b-a719-4e68-969f-62cb6bf26b16" providerId="ADAL" clId="{B4C1AA48-470D-974C-BECB-AFA062F8C125}" dt="2022-08-03T17:46:50.738" v="3228" actId="478"/>
          <ac:spMkLst>
            <pc:docMk/>
            <pc:sldMk cId="1634087795" sldId="334"/>
            <ac:spMk id="12" creationId="{4BB860BF-71D4-F5FD-938D-8D7EBC7A967F}"/>
          </ac:spMkLst>
        </pc:spChg>
        <pc:spChg chg="add del mod">
          <ac:chgData name="Denise Kay" userId="5c3d9a5b-a719-4e68-969f-62cb6bf26b16" providerId="ADAL" clId="{B4C1AA48-470D-974C-BECB-AFA062F8C125}" dt="2022-08-03T17:46:49.481" v="3227" actId="478"/>
          <ac:spMkLst>
            <pc:docMk/>
            <pc:sldMk cId="1634087795" sldId="334"/>
            <ac:spMk id="14" creationId="{DA6B58BE-F385-0862-EB63-B8EE22F14222}"/>
          </ac:spMkLst>
        </pc:spChg>
        <pc:spChg chg="add del">
          <ac:chgData name="Denise Kay" userId="5c3d9a5b-a719-4e68-969f-62cb6bf26b16" providerId="ADAL" clId="{B4C1AA48-470D-974C-BECB-AFA062F8C125}" dt="2022-08-03T19:54:22.545" v="3232" actId="478"/>
          <ac:spMkLst>
            <pc:docMk/>
            <pc:sldMk cId="1634087795" sldId="334"/>
            <ac:spMk id="16" creationId="{22F797EE-D2D4-76D5-4434-A883582B32D4}"/>
          </ac:spMkLst>
        </pc:spChg>
        <pc:spChg chg="add mod">
          <ac:chgData name="Denise Kay" userId="5c3d9a5b-a719-4e68-969f-62cb6bf26b16" providerId="ADAL" clId="{B4C1AA48-470D-974C-BECB-AFA062F8C125}" dt="2022-08-03T20:45:54.338" v="3453" actId="1035"/>
          <ac:spMkLst>
            <pc:docMk/>
            <pc:sldMk cId="1634087795" sldId="334"/>
            <ac:spMk id="17" creationId="{EFFE5485-A31A-91B8-9C9F-745F8F77AE4F}"/>
          </ac:spMkLst>
        </pc:spChg>
        <pc:spChg chg="add mod">
          <ac:chgData name="Denise Kay" userId="5c3d9a5b-a719-4e68-969f-62cb6bf26b16" providerId="ADAL" clId="{B4C1AA48-470D-974C-BECB-AFA062F8C125}" dt="2022-08-03T20:47:11.211" v="3468" actId="1076"/>
          <ac:spMkLst>
            <pc:docMk/>
            <pc:sldMk cId="1634087795" sldId="334"/>
            <ac:spMk id="18" creationId="{09F6E9A1-0EFD-A84A-287E-D92B2241E377}"/>
          </ac:spMkLst>
        </pc:spChg>
      </pc:sldChg>
      <pc:sldChg chg="addSp delSp modSp mod">
        <pc:chgData name="Denise Kay" userId="5c3d9a5b-a719-4e68-969f-62cb6bf26b16" providerId="ADAL" clId="{B4C1AA48-470D-974C-BECB-AFA062F8C125}" dt="2022-08-03T22:19:18.503" v="4970" actId="1076"/>
        <pc:sldMkLst>
          <pc:docMk/>
          <pc:sldMk cId="1772625141" sldId="335"/>
        </pc:sldMkLst>
        <pc:spChg chg="add del mod">
          <ac:chgData name="Denise Kay" userId="5c3d9a5b-a719-4e68-969f-62cb6bf26b16" providerId="ADAL" clId="{B4C1AA48-470D-974C-BECB-AFA062F8C125}" dt="2022-08-01T20:00:14.844" v="679" actId="478"/>
          <ac:spMkLst>
            <pc:docMk/>
            <pc:sldMk cId="1772625141" sldId="335"/>
            <ac:spMk id="3" creationId="{0CA0D7D2-2A7C-D093-A914-4F23EF09CD7D}"/>
          </ac:spMkLst>
        </pc:spChg>
        <pc:spChg chg="add del mod">
          <ac:chgData name="Denise Kay" userId="5c3d9a5b-a719-4e68-969f-62cb6bf26b16" providerId="ADAL" clId="{B4C1AA48-470D-974C-BECB-AFA062F8C125}" dt="2022-08-01T20:00:21.914" v="681" actId="478"/>
          <ac:spMkLst>
            <pc:docMk/>
            <pc:sldMk cId="1772625141" sldId="335"/>
            <ac:spMk id="5" creationId="{CEAE3D3C-8EB9-9820-C3A4-6973694DE63B}"/>
          </ac:spMkLst>
        </pc:spChg>
        <pc:spChg chg="del">
          <ac:chgData name="Denise Kay" userId="5c3d9a5b-a719-4e68-969f-62cb6bf26b16" providerId="ADAL" clId="{B4C1AA48-470D-974C-BECB-AFA062F8C125}" dt="2022-08-01T20:00:12.201" v="678" actId="478"/>
          <ac:spMkLst>
            <pc:docMk/>
            <pc:sldMk cId="1772625141" sldId="335"/>
            <ac:spMk id="7" creationId="{832F394A-0F2F-41C6-1365-CF9AC1760556}"/>
          </ac:spMkLst>
        </pc:spChg>
        <pc:spChg chg="del">
          <ac:chgData name="Denise Kay" userId="5c3d9a5b-a719-4e68-969f-62cb6bf26b16" providerId="ADAL" clId="{B4C1AA48-470D-974C-BECB-AFA062F8C125}" dt="2022-08-01T20:00:12.201" v="678" actId="478"/>
          <ac:spMkLst>
            <pc:docMk/>
            <pc:sldMk cId="1772625141" sldId="335"/>
            <ac:spMk id="8" creationId="{42090CE9-CBE4-7331-FCF8-4328724E0A41}"/>
          </ac:spMkLst>
        </pc:spChg>
        <pc:spChg chg="del">
          <ac:chgData name="Denise Kay" userId="5c3d9a5b-a719-4e68-969f-62cb6bf26b16" providerId="ADAL" clId="{B4C1AA48-470D-974C-BECB-AFA062F8C125}" dt="2022-08-01T20:00:12.201" v="678" actId="478"/>
          <ac:spMkLst>
            <pc:docMk/>
            <pc:sldMk cId="1772625141" sldId="335"/>
            <ac:spMk id="9" creationId="{45143713-E603-2559-86AF-C1369D07F2CE}"/>
          </ac:spMkLst>
        </pc:spChg>
        <pc:spChg chg="del">
          <ac:chgData name="Denise Kay" userId="5c3d9a5b-a719-4e68-969f-62cb6bf26b16" providerId="ADAL" clId="{B4C1AA48-470D-974C-BECB-AFA062F8C125}" dt="2022-08-01T20:00:12.201" v="678" actId="478"/>
          <ac:spMkLst>
            <pc:docMk/>
            <pc:sldMk cId="1772625141" sldId="335"/>
            <ac:spMk id="10" creationId="{A43F3B1B-46B3-FF30-40F7-40C97BECE405}"/>
          </ac:spMkLst>
        </pc:spChg>
        <pc:spChg chg="mod">
          <ac:chgData name="Denise Kay" userId="5c3d9a5b-a719-4e68-969f-62cb6bf26b16" providerId="ADAL" clId="{B4C1AA48-470D-974C-BECB-AFA062F8C125}" dt="2022-08-03T21:33:12.139" v="3816" actId="207"/>
          <ac:spMkLst>
            <pc:docMk/>
            <pc:sldMk cId="1772625141" sldId="335"/>
            <ac:spMk id="11" creationId="{3173BD9A-4F3F-0324-3296-653E45E3E3FC}"/>
          </ac:spMkLst>
        </pc:spChg>
        <pc:spChg chg="add del mod">
          <ac:chgData name="Denise Kay" userId="5c3d9a5b-a719-4e68-969f-62cb6bf26b16" providerId="ADAL" clId="{B4C1AA48-470D-974C-BECB-AFA062F8C125}" dt="2022-08-01T20:00:17.521" v="680" actId="478"/>
          <ac:spMkLst>
            <pc:docMk/>
            <pc:sldMk cId="1772625141" sldId="335"/>
            <ac:spMk id="12" creationId="{B312F708-0138-FA74-6376-7229A95554E0}"/>
          </ac:spMkLst>
        </pc:spChg>
        <pc:spChg chg="add del mod">
          <ac:chgData name="Denise Kay" userId="5c3d9a5b-a719-4e68-969f-62cb6bf26b16" providerId="ADAL" clId="{B4C1AA48-470D-974C-BECB-AFA062F8C125}" dt="2022-08-01T20:04:39.654" v="1172" actId="478"/>
          <ac:spMkLst>
            <pc:docMk/>
            <pc:sldMk cId="1772625141" sldId="335"/>
            <ac:spMk id="14" creationId="{933FA69D-65B0-96C6-908D-928EB6314B4E}"/>
          </ac:spMkLst>
        </pc:spChg>
        <pc:spChg chg="add del mod">
          <ac:chgData name="Denise Kay" userId="5c3d9a5b-a719-4e68-969f-62cb6bf26b16" providerId="ADAL" clId="{B4C1AA48-470D-974C-BECB-AFA062F8C125}" dt="2022-08-03T21:35:01.065" v="3973" actId="478"/>
          <ac:spMkLst>
            <pc:docMk/>
            <pc:sldMk cId="1772625141" sldId="335"/>
            <ac:spMk id="15" creationId="{28479CEE-4E53-B233-3188-20696967536C}"/>
          </ac:spMkLst>
        </pc:spChg>
        <pc:spChg chg="add mod">
          <ac:chgData name="Denise Kay" userId="5c3d9a5b-a719-4e68-969f-62cb6bf26b16" providerId="ADAL" clId="{B4C1AA48-470D-974C-BECB-AFA062F8C125}" dt="2022-08-03T21:36:08.308" v="3988" actId="207"/>
          <ac:spMkLst>
            <pc:docMk/>
            <pc:sldMk cId="1772625141" sldId="335"/>
            <ac:spMk id="17" creationId="{D2B561AB-E1CC-EA0A-AA59-0A14D212B07B}"/>
          </ac:spMkLst>
        </pc:spChg>
        <pc:spChg chg="add mod">
          <ac:chgData name="Denise Kay" userId="5c3d9a5b-a719-4e68-969f-62cb6bf26b16" providerId="ADAL" clId="{B4C1AA48-470D-974C-BECB-AFA062F8C125}" dt="2022-08-03T21:36:42.058" v="3996" actId="207"/>
          <ac:spMkLst>
            <pc:docMk/>
            <pc:sldMk cId="1772625141" sldId="335"/>
            <ac:spMk id="19" creationId="{9983241A-016F-662F-AA1D-51EA2139E03B}"/>
          </ac:spMkLst>
        </pc:spChg>
        <pc:spChg chg="add del mod">
          <ac:chgData name="Denise Kay" userId="5c3d9a5b-a719-4e68-969f-62cb6bf26b16" providerId="ADAL" clId="{B4C1AA48-470D-974C-BECB-AFA062F8C125}" dt="2022-08-03T21:34:58.238" v="3972" actId="478"/>
          <ac:spMkLst>
            <pc:docMk/>
            <pc:sldMk cId="1772625141" sldId="335"/>
            <ac:spMk id="21" creationId="{DC5691A9-908C-885E-3291-7B247A0A39C4}"/>
          </ac:spMkLst>
        </pc:spChg>
        <pc:spChg chg="add mod">
          <ac:chgData name="Denise Kay" userId="5c3d9a5b-a719-4e68-969f-62cb6bf26b16" providerId="ADAL" clId="{B4C1AA48-470D-974C-BECB-AFA062F8C125}" dt="2022-08-03T21:36:48.227" v="3998" actId="207"/>
          <ac:spMkLst>
            <pc:docMk/>
            <pc:sldMk cId="1772625141" sldId="335"/>
            <ac:spMk id="23" creationId="{51B106A2-28F2-B20D-06A1-5F417CAA7E94}"/>
          </ac:spMkLst>
        </pc:spChg>
        <pc:spChg chg="add del mod">
          <ac:chgData name="Denise Kay" userId="5c3d9a5b-a719-4e68-969f-62cb6bf26b16" providerId="ADAL" clId="{B4C1AA48-470D-974C-BECB-AFA062F8C125}" dt="2022-08-03T21:31:39.539" v="3800" actId="478"/>
          <ac:spMkLst>
            <pc:docMk/>
            <pc:sldMk cId="1772625141" sldId="335"/>
            <ac:spMk id="24" creationId="{FCA85BFE-9B83-AE14-5235-48CA54E3C422}"/>
          </ac:spMkLst>
        </pc:spChg>
        <pc:spChg chg="add del mod">
          <ac:chgData name="Denise Kay" userId="5c3d9a5b-a719-4e68-969f-62cb6bf26b16" providerId="ADAL" clId="{B4C1AA48-470D-974C-BECB-AFA062F8C125}" dt="2022-08-03T21:36:52.044" v="4000"/>
          <ac:spMkLst>
            <pc:docMk/>
            <pc:sldMk cId="1772625141" sldId="335"/>
            <ac:spMk id="25" creationId="{DD3D236B-C10A-A5B0-C351-0D1FEB5AF912}"/>
          </ac:spMkLst>
        </pc:spChg>
        <pc:picChg chg="add mod">
          <ac:chgData name="Denise Kay" userId="5c3d9a5b-a719-4e68-969f-62cb6bf26b16" providerId="ADAL" clId="{B4C1AA48-470D-974C-BECB-AFA062F8C125}" dt="2022-08-03T21:35:58.690" v="3985" actId="1076"/>
          <ac:picMkLst>
            <pc:docMk/>
            <pc:sldMk cId="1772625141" sldId="335"/>
            <ac:picMk id="27" creationId="{CDB1FF9F-20A2-DD57-A880-3630778B20FB}"/>
          </ac:picMkLst>
        </pc:picChg>
        <pc:picChg chg="add mod">
          <ac:chgData name="Denise Kay" userId="5c3d9a5b-a719-4e68-969f-62cb6bf26b16" providerId="ADAL" clId="{B4C1AA48-470D-974C-BECB-AFA062F8C125}" dt="2022-08-03T22:19:18.503" v="4970" actId="1076"/>
          <ac:picMkLst>
            <pc:docMk/>
            <pc:sldMk cId="1772625141" sldId="335"/>
            <ac:picMk id="28" creationId="{F27E2A8F-CF2E-C29B-B0E0-C99FCBEE28D9}"/>
          </ac:picMkLst>
        </pc:picChg>
      </pc:sldChg>
      <pc:sldChg chg="ord modNotesTx">
        <pc:chgData name="Denise Kay" userId="5c3d9a5b-a719-4e68-969f-62cb6bf26b16" providerId="ADAL" clId="{B4C1AA48-470D-974C-BECB-AFA062F8C125}" dt="2022-08-04T22:30:03.756" v="7120" actId="20578"/>
        <pc:sldMkLst>
          <pc:docMk/>
          <pc:sldMk cId="2514417964" sldId="336"/>
        </pc:sldMkLst>
      </pc:sldChg>
      <pc:sldChg chg="modSp mod modNotesTx">
        <pc:chgData name="Denise Kay" userId="5c3d9a5b-a719-4e68-969f-62cb6bf26b16" providerId="ADAL" clId="{B4C1AA48-470D-974C-BECB-AFA062F8C125}" dt="2022-08-04T00:44:06.738" v="5662" actId="20577"/>
        <pc:sldMkLst>
          <pc:docMk/>
          <pc:sldMk cId="1843998397" sldId="337"/>
        </pc:sldMkLst>
        <pc:spChg chg="mod">
          <ac:chgData name="Denise Kay" userId="5c3d9a5b-a719-4e68-969f-62cb6bf26b16" providerId="ADAL" clId="{B4C1AA48-470D-974C-BECB-AFA062F8C125}" dt="2022-08-01T19:22:01.917" v="345" actId="14861"/>
          <ac:spMkLst>
            <pc:docMk/>
            <pc:sldMk cId="1843998397" sldId="337"/>
            <ac:spMk id="9" creationId="{B643D5FF-F5CC-F77E-CA65-A4F0A847931F}"/>
          </ac:spMkLst>
        </pc:spChg>
        <pc:spChg chg="mod">
          <ac:chgData name="Denise Kay" userId="5c3d9a5b-a719-4e68-969f-62cb6bf26b16" providerId="ADAL" clId="{B4C1AA48-470D-974C-BECB-AFA062F8C125}" dt="2022-08-01T19:24:08.618" v="359" actId="1035"/>
          <ac:spMkLst>
            <pc:docMk/>
            <pc:sldMk cId="1843998397" sldId="337"/>
            <ac:spMk id="10" creationId="{40F7B917-35C2-17D3-A3F8-1AFD4B19F3D5}"/>
          </ac:spMkLst>
        </pc:spChg>
        <pc:spChg chg="mod">
          <ac:chgData name="Denise Kay" userId="5c3d9a5b-a719-4e68-969f-62cb6bf26b16" providerId="ADAL" clId="{B4C1AA48-470D-974C-BECB-AFA062F8C125}" dt="2022-08-01T19:24:02.741" v="358" actId="1076"/>
          <ac:spMkLst>
            <pc:docMk/>
            <pc:sldMk cId="1843998397" sldId="337"/>
            <ac:spMk id="11" creationId="{E54B63E4-8FCB-0275-4A03-0C6DAFB38E7C}"/>
          </ac:spMkLst>
        </pc:spChg>
        <pc:spChg chg="mod">
          <ac:chgData name="Denise Kay" userId="5c3d9a5b-a719-4e68-969f-62cb6bf26b16" providerId="ADAL" clId="{B4C1AA48-470D-974C-BECB-AFA062F8C125}" dt="2022-08-01T19:22:01.917" v="345" actId="14861"/>
          <ac:spMkLst>
            <pc:docMk/>
            <pc:sldMk cId="1843998397" sldId="337"/>
            <ac:spMk id="12" creationId="{4CBF745B-D5B3-EE7B-939C-3BCAF1923116}"/>
          </ac:spMkLst>
        </pc:spChg>
        <pc:spChg chg="mod">
          <ac:chgData name="Denise Kay" userId="5c3d9a5b-a719-4e68-969f-62cb6bf26b16" providerId="ADAL" clId="{B4C1AA48-470D-974C-BECB-AFA062F8C125}" dt="2022-08-01T19:23:56.066" v="357" actId="207"/>
          <ac:spMkLst>
            <pc:docMk/>
            <pc:sldMk cId="1843998397" sldId="337"/>
            <ac:spMk id="13" creationId="{2AD52AA7-9FF6-04AB-040C-F53D483033CC}"/>
          </ac:spMkLst>
        </pc:spChg>
      </pc:sldChg>
      <pc:sldChg chg="addSp delSp modSp add del mod ord">
        <pc:chgData name="Denise Kay" userId="5c3d9a5b-a719-4e68-969f-62cb6bf26b16" providerId="ADAL" clId="{B4C1AA48-470D-974C-BECB-AFA062F8C125}" dt="2022-08-01T19:43:56.914" v="527" actId="2696"/>
        <pc:sldMkLst>
          <pc:docMk/>
          <pc:sldMk cId="2748695652" sldId="338"/>
        </pc:sldMkLst>
        <pc:spChg chg="add del mod">
          <ac:chgData name="Denise Kay" userId="5c3d9a5b-a719-4e68-969f-62cb6bf26b16" providerId="ADAL" clId="{B4C1AA48-470D-974C-BECB-AFA062F8C125}" dt="2022-08-01T19:33:52.904" v="368" actId="478"/>
          <ac:spMkLst>
            <pc:docMk/>
            <pc:sldMk cId="2748695652" sldId="338"/>
            <ac:spMk id="3" creationId="{BF4DAD5B-195C-4688-5E76-509FD737922A}"/>
          </ac:spMkLst>
        </pc:spChg>
        <pc:spChg chg="mod">
          <ac:chgData name="Denise Kay" userId="5c3d9a5b-a719-4e68-969f-62cb6bf26b16" providerId="ADAL" clId="{B4C1AA48-470D-974C-BECB-AFA062F8C125}" dt="2022-08-01T19:37:01.868" v="435" actId="113"/>
          <ac:spMkLst>
            <pc:docMk/>
            <pc:sldMk cId="2748695652" sldId="338"/>
            <ac:spMk id="4" creationId="{4861AFA8-2FDA-2AA0-54E4-2EEE7C59491A}"/>
          </ac:spMkLst>
        </pc:spChg>
        <pc:spChg chg="add del mod">
          <ac:chgData name="Denise Kay" userId="5c3d9a5b-a719-4e68-969f-62cb6bf26b16" providerId="ADAL" clId="{B4C1AA48-470D-974C-BECB-AFA062F8C125}" dt="2022-08-01T19:33:49.693" v="367" actId="478"/>
          <ac:spMkLst>
            <pc:docMk/>
            <pc:sldMk cId="2748695652" sldId="338"/>
            <ac:spMk id="6" creationId="{58DE9995-93D7-E896-1B86-C7F2FCAF90D9}"/>
          </ac:spMkLst>
        </pc:spChg>
        <pc:spChg chg="del">
          <ac:chgData name="Denise Kay" userId="5c3d9a5b-a719-4e68-969f-62cb6bf26b16" providerId="ADAL" clId="{B4C1AA48-470D-974C-BECB-AFA062F8C125}" dt="2022-08-01T19:33:40.386" v="363" actId="478"/>
          <ac:spMkLst>
            <pc:docMk/>
            <pc:sldMk cId="2748695652" sldId="338"/>
            <ac:spMk id="7" creationId="{832F394A-0F2F-41C6-1365-CF9AC1760556}"/>
          </ac:spMkLst>
        </pc:spChg>
        <pc:spChg chg="del">
          <ac:chgData name="Denise Kay" userId="5c3d9a5b-a719-4e68-969f-62cb6bf26b16" providerId="ADAL" clId="{B4C1AA48-470D-974C-BECB-AFA062F8C125}" dt="2022-08-01T19:33:37.678" v="362" actId="478"/>
          <ac:spMkLst>
            <pc:docMk/>
            <pc:sldMk cId="2748695652" sldId="338"/>
            <ac:spMk id="8" creationId="{42090CE9-CBE4-7331-FCF8-4328724E0A41}"/>
          </ac:spMkLst>
        </pc:spChg>
        <pc:spChg chg="del">
          <ac:chgData name="Denise Kay" userId="5c3d9a5b-a719-4e68-969f-62cb6bf26b16" providerId="ADAL" clId="{B4C1AA48-470D-974C-BECB-AFA062F8C125}" dt="2022-08-01T19:33:42.477" v="364" actId="478"/>
          <ac:spMkLst>
            <pc:docMk/>
            <pc:sldMk cId="2748695652" sldId="338"/>
            <ac:spMk id="9" creationId="{45143713-E603-2559-86AF-C1369D07F2CE}"/>
          </ac:spMkLst>
        </pc:spChg>
        <pc:spChg chg="del">
          <ac:chgData name="Denise Kay" userId="5c3d9a5b-a719-4e68-969f-62cb6bf26b16" providerId="ADAL" clId="{B4C1AA48-470D-974C-BECB-AFA062F8C125}" dt="2022-08-01T19:33:43.826" v="365" actId="478"/>
          <ac:spMkLst>
            <pc:docMk/>
            <pc:sldMk cId="2748695652" sldId="338"/>
            <ac:spMk id="10" creationId="{A43F3B1B-46B3-FF30-40F7-40C97BECE405}"/>
          </ac:spMkLst>
        </pc:spChg>
        <pc:spChg chg="add del mod">
          <ac:chgData name="Denise Kay" userId="5c3d9a5b-a719-4e68-969f-62cb6bf26b16" providerId="ADAL" clId="{B4C1AA48-470D-974C-BECB-AFA062F8C125}" dt="2022-08-01T19:33:45.948" v="366" actId="478"/>
          <ac:spMkLst>
            <pc:docMk/>
            <pc:sldMk cId="2748695652" sldId="338"/>
            <ac:spMk id="12" creationId="{E0DD7C0B-A818-31F8-FD5D-487852B816E8}"/>
          </ac:spMkLst>
        </pc:spChg>
        <pc:spChg chg="add del">
          <ac:chgData name="Denise Kay" userId="5c3d9a5b-a719-4e68-969f-62cb6bf26b16" providerId="ADAL" clId="{B4C1AA48-470D-974C-BECB-AFA062F8C125}" dt="2022-08-01T19:34:00.308" v="370" actId="478"/>
          <ac:spMkLst>
            <pc:docMk/>
            <pc:sldMk cId="2748695652" sldId="338"/>
            <ac:spMk id="14" creationId="{48582711-D6DE-8D48-57F0-ABCA45E4505C}"/>
          </ac:spMkLst>
        </pc:spChg>
        <pc:spChg chg="add mod">
          <ac:chgData name="Denise Kay" userId="5c3d9a5b-a719-4e68-969f-62cb6bf26b16" providerId="ADAL" clId="{B4C1AA48-470D-974C-BECB-AFA062F8C125}" dt="2022-08-01T19:41:32.512" v="509" actId="15"/>
          <ac:spMkLst>
            <pc:docMk/>
            <pc:sldMk cId="2748695652" sldId="338"/>
            <ac:spMk id="16" creationId="{15EA8783-FDC1-594F-28F7-E647D39F5111}"/>
          </ac:spMkLst>
        </pc:spChg>
      </pc:sldChg>
      <pc:sldChg chg="add del">
        <pc:chgData name="Denise Kay" userId="5c3d9a5b-a719-4e68-969f-62cb6bf26b16" providerId="ADAL" clId="{B4C1AA48-470D-974C-BECB-AFA062F8C125}" dt="2022-08-01T19:43:58.442" v="528" actId="2696"/>
        <pc:sldMkLst>
          <pc:docMk/>
          <pc:sldMk cId="424440141" sldId="339"/>
        </pc:sldMkLst>
      </pc:sldChg>
      <pc:sldChg chg="addSp delSp modSp add mod modNotesTx">
        <pc:chgData name="Denise Kay" userId="5c3d9a5b-a719-4e68-969f-62cb6bf26b16" providerId="ADAL" clId="{B4C1AA48-470D-974C-BECB-AFA062F8C125}" dt="2022-08-03T22:17:31.891" v="4948" actId="20577"/>
        <pc:sldMkLst>
          <pc:docMk/>
          <pc:sldMk cId="291152638" sldId="340"/>
        </pc:sldMkLst>
        <pc:spChg chg="add del mod">
          <ac:chgData name="Denise Kay" userId="5c3d9a5b-a719-4e68-969f-62cb6bf26b16" providerId="ADAL" clId="{B4C1AA48-470D-974C-BECB-AFA062F8C125}" dt="2022-08-01T19:48:59.516" v="590"/>
          <ac:spMkLst>
            <pc:docMk/>
            <pc:sldMk cId="291152638" sldId="340"/>
            <ac:spMk id="3" creationId="{E0357C5B-4D26-36FB-25AB-21EA251B800A}"/>
          </ac:spMkLst>
        </pc:spChg>
        <pc:spChg chg="del">
          <ac:chgData name="Denise Kay" userId="5c3d9a5b-a719-4e68-969f-62cb6bf26b16" providerId="ADAL" clId="{B4C1AA48-470D-974C-BECB-AFA062F8C125}" dt="2022-08-01T19:48:57.225" v="589" actId="478"/>
          <ac:spMkLst>
            <pc:docMk/>
            <pc:sldMk cId="291152638" sldId="340"/>
            <ac:spMk id="4" creationId="{4861AFA8-2FDA-2AA0-54E4-2EEE7C59491A}"/>
          </ac:spMkLst>
        </pc:spChg>
        <pc:spChg chg="add mod">
          <ac:chgData name="Denise Kay" userId="5c3d9a5b-a719-4e68-969f-62cb6bf26b16" providerId="ADAL" clId="{B4C1AA48-470D-974C-BECB-AFA062F8C125}" dt="2022-08-03T20:47:35.740" v="3471" actId="1035"/>
          <ac:spMkLst>
            <pc:docMk/>
            <pc:sldMk cId="291152638" sldId="340"/>
            <ac:spMk id="5" creationId="{F4F3AD7B-AC5F-CCF0-60B1-5EB93E1BE5BC}"/>
          </ac:spMkLst>
        </pc:spChg>
        <pc:spChg chg="add mod">
          <ac:chgData name="Denise Kay" userId="5c3d9a5b-a719-4e68-969f-62cb6bf26b16" providerId="ADAL" clId="{B4C1AA48-470D-974C-BECB-AFA062F8C125}" dt="2022-08-03T20:52:01.064" v="3504" actId="1036"/>
          <ac:spMkLst>
            <pc:docMk/>
            <pc:sldMk cId="291152638" sldId="340"/>
            <ac:spMk id="6" creationId="{EA26079C-F97E-FFEE-C3A8-54628F6820DF}"/>
          </ac:spMkLst>
        </pc:spChg>
        <pc:spChg chg="mod">
          <ac:chgData name="Denise Kay" userId="5c3d9a5b-a719-4e68-969f-62cb6bf26b16" providerId="ADAL" clId="{B4C1AA48-470D-974C-BECB-AFA062F8C125}" dt="2022-08-03T20:51:57.722" v="3503" actId="1036"/>
          <ac:spMkLst>
            <pc:docMk/>
            <pc:sldMk cId="291152638" sldId="340"/>
            <ac:spMk id="7" creationId="{832F394A-0F2F-41C6-1365-CF9AC1760556}"/>
          </ac:spMkLst>
        </pc:spChg>
        <pc:spChg chg="mod">
          <ac:chgData name="Denise Kay" userId="5c3d9a5b-a719-4e68-969f-62cb6bf26b16" providerId="ADAL" clId="{B4C1AA48-470D-974C-BECB-AFA062F8C125}" dt="2022-08-03T20:51:57.722" v="3503" actId="1036"/>
          <ac:spMkLst>
            <pc:docMk/>
            <pc:sldMk cId="291152638" sldId="340"/>
            <ac:spMk id="8" creationId="{42090CE9-CBE4-7331-FCF8-4328724E0A41}"/>
          </ac:spMkLst>
        </pc:spChg>
        <pc:spChg chg="mod">
          <ac:chgData name="Denise Kay" userId="5c3d9a5b-a719-4e68-969f-62cb6bf26b16" providerId="ADAL" clId="{B4C1AA48-470D-974C-BECB-AFA062F8C125}" dt="2022-08-03T20:51:57.722" v="3503" actId="1036"/>
          <ac:spMkLst>
            <pc:docMk/>
            <pc:sldMk cId="291152638" sldId="340"/>
            <ac:spMk id="9" creationId="{45143713-E603-2559-86AF-C1369D07F2CE}"/>
          </ac:spMkLst>
        </pc:spChg>
        <pc:spChg chg="mod">
          <ac:chgData name="Denise Kay" userId="5c3d9a5b-a719-4e68-969f-62cb6bf26b16" providerId="ADAL" clId="{B4C1AA48-470D-974C-BECB-AFA062F8C125}" dt="2022-08-03T20:51:57.722" v="3503" actId="1036"/>
          <ac:spMkLst>
            <pc:docMk/>
            <pc:sldMk cId="291152638" sldId="340"/>
            <ac:spMk id="10" creationId="{A43F3B1B-46B3-FF30-40F7-40C97BECE405}"/>
          </ac:spMkLst>
        </pc:spChg>
        <pc:spChg chg="add mod">
          <ac:chgData name="Denise Kay" userId="5c3d9a5b-a719-4e68-969f-62cb6bf26b16" providerId="ADAL" clId="{B4C1AA48-470D-974C-BECB-AFA062F8C125}" dt="2022-08-03T20:51:49.103" v="3500" actId="1036"/>
          <ac:spMkLst>
            <pc:docMk/>
            <pc:sldMk cId="291152638" sldId="340"/>
            <ac:spMk id="12" creationId="{78666802-4679-3877-29EE-5D847018B6DC}"/>
          </ac:spMkLst>
        </pc:spChg>
        <pc:spChg chg="add del mod">
          <ac:chgData name="Denise Kay" userId="5c3d9a5b-a719-4e68-969f-62cb6bf26b16" providerId="ADAL" clId="{B4C1AA48-470D-974C-BECB-AFA062F8C125}" dt="2022-08-03T20:12:53.771" v="3281" actId="478"/>
          <ac:spMkLst>
            <pc:docMk/>
            <pc:sldMk cId="291152638" sldId="340"/>
            <ac:spMk id="14" creationId="{7C23CBAA-6191-1687-DB19-8AD9E9954380}"/>
          </ac:spMkLst>
        </pc:spChg>
        <pc:spChg chg="add del">
          <ac:chgData name="Denise Kay" userId="5c3d9a5b-a719-4e68-969f-62cb6bf26b16" providerId="ADAL" clId="{B4C1AA48-470D-974C-BECB-AFA062F8C125}" dt="2022-08-03T20:13:10.461" v="3283" actId="478"/>
          <ac:spMkLst>
            <pc:docMk/>
            <pc:sldMk cId="291152638" sldId="340"/>
            <ac:spMk id="16" creationId="{1740E352-9DA3-34A0-0019-BCC7002DA49C}"/>
          </ac:spMkLst>
        </pc:spChg>
        <pc:spChg chg="add del mod">
          <ac:chgData name="Denise Kay" userId="5c3d9a5b-a719-4e68-969f-62cb6bf26b16" providerId="ADAL" clId="{B4C1AA48-470D-974C-BECB-AFA062F8C125}" dt="2022-08-03T20:13:48.111" v="3289" actId="478"/>
          <ac:spMkLst>
            <pc:docMk/>
            <pc:sldMk cId="291152638" sldId="340"/>
            <ac:spMk id="18" creationId="{972BE8E6-B6FE-0952-E575-4B25E96C5C51}"/>
          </ac:spMkLst>
        </pc:spChg>
        <pc:spChg chg="add mod">
          <ac:chgData name="Denise Kay" userId="5c3d9a5b-a719-4e68-969f-62cb6bf26b16" providerId="ADAL" clId="{B4C1AA48-470D-974C-BECB-AFA062F8C125}" dt="2022-08-03T22:17:31.891" v="4948" actId="20577"/>
          <ac:spMkLst>
            <pc:docMk/>
            <pc:sldMk cId="291152638" sldId="340"/>
            <ac:spMk id="20" creationId="{9496259A-BB82-C467-4EEC-0DCE440F753C}"/>
          </ac:spMkLst>
        </pc:spChg>
        <pc:spChg chg="add mod">
          <ac:chgData name="Denise Kay" userId="5c3d9a5b-a719-4e68-969f-62cb6bf26b16" providerId="ADAL" clId="{B4C1AA48-470D-974C-BECB-AFA062F8C125}" dt="2022-08-03T20:51:42.520" v="3497" actId="207"/>
          <ac:spMkLst>
            <pc:docMk/>
            <pc:sldMk cId="291152638" sldId="340"/>
            <ac:spMk id="21" creationId="{F3BACBF7-EAE9-1F34-3E9B-C22FE0814665}"/>
          </ac:spMkLst>
        </pc:spChg>
      </pc:sldChg>
      <pc:sldChg chg="addSp delSp modSp add del mod ord setBg delDesignElem delCm modCm">
        <pc:chgData name="Denise Kay" userId="5c3d9a5b-a719-4e68-969f-62cb6bf26b16" providerId="ADAL" clId="{B4C1AA48-470D-974C-BECB-AFA062F8C125}" dt="2022-08-03T20:56:08.471" v="3532" actId="2696"/>
        <pc:sldMkLst>
          <pc:docMk/>
          <pc:sldMk cId="339562801" sldId="374"/>
        </pc:sldMkLst>
        <pc:spChg chg="del mod">
          <ac:chgData name="Denise Kay" userId="5c3d9a5b-a719-4e68-969f-62cb6bf26b16" providerId="ADAL" clId="{B4C1AA48-470D-974C-BECB-AFA062F8C125}" dt="2022-08-01T20:06:18.813" v="1179" actId="478"/>
          <ac:spMkLst>
            <pc:docMk/>
            <pc:sldMk cId="339562801" sldId="374"/>
            <ac:spMk id="2" creationId="{A2213E12-660C-0A45-9205-99C9CD99FC18}"/>
          </ac:spMkLst>
        </pc:spChg>
        <pc:spChg chg="add mod">
          <ac:chgData name="Denise Kay" userId="5c3d9a5b-a719-4e68-969f-62cb6bf26b16" providerId="ADAL" clId="{B4C1AA48-470D-974C-BECB-AFA062F8C125}" dt="2022-08-03T20:29:19.311" v="3393" actId="207"/>
          <ac:spMkLst>
            <pc:docMk/>
            <pc:sldMk cId="339562801" sldId="374"/>
            <ac:spMk id="3" creationId="{4A86EB1E-3EFA-626D-4595-9852D0C6D2F8}"/>
          </ac:spMkLst>
        </pc:spChg>
        <pc:spChg chg="mod">
          <ac:chgData name="Denise Kay" userId="5c3d9a5b-a719-4e68-969f-62cb6bf26b16" providerId="ADAL" clId="{B4C1AA48-470D-974C-BECB-AFA062F8C125}" dt="2022-08-02T09:01:20.607" v="1208" actId="20577"/>
          <ac:spMkLst>
            <pc:docMk/>
            <pc:sldMk cId="339562801" sldId="374"/>
            <ac:spMk id="4" creationId="{637AEA54-9A04-B788-851B-FD0087995DB7}"/>
          </ac:spMkLst>
        </pc:spChg>
        <pc:spChg chg="add del mod">
          <ac:chgData name="Denise Kay" userId="5c3d9a5b-a719-4e68-969f-62cb6bf26b16" providerId="ADAL" clId="{B4C1AA48-470D-974C-BECB-AFA062F8C125}" dt="2022-08-02T08:56:56.716" v="1186" actId="478"/>
          <ac:spMkLst>
            <pc:docMk/>
            <pc:sldMk cId="339562801" sldId="374"/>
            <ac:spMk id="6" creationId="{01F1E516-95D2-787A-0BE4-0FAE3E74745B}"/>
          </ac:spMkLst>
        </pc:spChg>
        <pc:spChg chg="add del mod">
          <ac:chgData name="Denise Kay" userId="5c3d9a5b-a719-4e68-969f-62cb6bf26b16" providerId="ADAL" clId="{B4C1AA48-470D-974C-BECB-AFA062F8C125}" dt="2022-08-03T13:34:17.942" v="2937" actId="478"/>
          <ac:spMkLst>
            <pc:docMk/>
            <pc:sldMk cId="339562801" sldId="374"/>
            <ac:spMk id="7" creationId="{BEE33A3D-2E83-EE22-0041-63BAE30757F3}"/>
          </ac:spMkLst>
        </pc:spChg>
        <pc:spChg chg="del">
          <ac:chgData name="Denise Kay" userId="5c3d9a5b-a719-4e68-969f-62cb6bf26b16" providerId="ADAL" clId="{B4C1AA48-470D-974C-BECB-AFA062F8C125}" dt="2022-08-01T20:05:41.282" v="1174"/>
          <ac:spMkLst>
            <pc:docMk/>
            <pc:sldMk cId="339562801" sldId="374"/>
            <ac:spMk id="16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1T20:05:41.282" v="1174"/>
          <ac:spMkLst>
            <pc:docMk/>
            <pc:sldMk cId="339562801" sldId="374"/>
            <ac:spMk id="18" creationId="{DB17E863-922E-4C26-BD64-E8FD41D28661}"/>
          </ac:spMkLst>
        </pc:spChg>
      </pc:sldChg>
      <pc:sldChg chg="addSp delSp modSp add mod ord setBg delDesignElem">
        <pc:chgData name="Denise Kay" userId="5c3d9a5b-a719-4e68-969f-62cb6bf26b16" providerId="ADAL" clId="{B4C1AA48-470D-974C-BECB-AFA062F8C125}" dt="2022-08-05T12:11:10.736" v="7242" actId="20578"/>
        <pc:sldMkLst>
          <pc:docMk/>
          <pc:sldMk cId="3832425326" sldId="375"/>
        </pc:sldMkLst>
        <pc:spChg chg="mod">
          <ac:chgData name="Denise Kay" userId="5c3d9a5b-a719-4e68-969f-62cb6bf26b16" providerId="ADAL" clId="{B4C1AA48-470D-974C-BECB-AFA062F8C125}" dt="2022-08-03T21:38:43.806" v="4035" actId="207"/>
          <ac:spMkLst>
            <pc:docMk/>
            <pc:sldMk cId="3832425326" sldId="375"/>
            <ac:spMk id="3" creationId="{283DC860-DBDA-1D4D-2DCE-54FCC33785BC}"/>
          </ac:spMkLst>
        </pc:spChg>
        <pc:spChg chg="mod">
          <ac:chgData name="Denise Kay" userId="5c3d9a5b-a719-4e68-969f-62cb6bf26b16" providerId="ADAL" clId="{B4C1AA48-470D-974C-BECB-AFA062F8C125}" dt="2022-08-03T21:38:50.283" v="4037" actId="2085"/>
          <ac:spMkLst>
            <pc:docMk/>
            <pc:sldMk cId="3832425326" sldId="375"/>
            <ac:spMk id="4" creationId="{E632FAE0-832B-939C-3AA0-CDBB36D0C55A}"/>
          </ac:spMkLst>
        </pc:spChg>
        <pc:spChg chg="add mod">
          <ac:chgData name="Denise Kay" userId="5c3d9a5b-a719-4e68-969f-62cb6bf26b16" providerId="ADAL" clId="{B4C1AA48-470D-974C-BECB-AFA062F8C125}" dt="2022-08-03T21:19:29.484" v="3652" actId="207"/>
          <ac:spMkLst>
            <pc:docMk/>
            <pc:sldMk cId="3832425326" sldId="375"/>
            <ac:spMk id="5" creationId="{2D6901C1-71A0-36A3-6145-113ECF0FED9F}"/>
          </ac:spMkLst>
        </pc:spChg>
        <pc:spChg chg="del mod">
          <ac:chgData name="Denise Kay" userId="5c3d9a5b-a719-4e68-969f-62cb6bf26b16" providerId="ADAL" clId="{B4C1AA48-470D-974C-BECB-AFA062F8C125}" dt="2022-08-03T21:19:30.991" v="3654"/>
          <ac:spMkLst>
            <pc:docMk/>
            <pc:sldMk cId="3832425326" sldId="375"/>
            <ac:spMk id="6" creationId="{6E45EE1F-1780-0614-FB92-F84DDC87F920}"/>
          </ac:spMkLst>
        </pc:spChg>
        <pc:spChg chg="del">
          <ac:chgData name="Denise Kay" userId="5c3d9a5b-a719-4e68-969f-62cb6bf26b16" providerId="ADAL" clId="{B4C1AA48-470D-974C-BECB-AFA062F8C125}" dt="2022-08-01T20:08:39.150" v="1185"/>
          <ac:spMkLst>
            <pc:docMk/>
            <pc:sldMk cId="3832425326" sldId="375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1T20:08:39.150" v="1185"/>
          <ac:spMkLst>
            <pc:docMk/>
            <pc:sldMk cId="3832425326" sldId="375"/>
            <ac:spMk id="10" creationId="{DB17E863-922E-4C26-BD64-E8FD41D28661}"/>
          </ac:spMkLst>
        </pc:spChg>
      </pc:sldChg>
      <pc:sldChg chg="addSp delSp modSp add mod ord setBg delDesignElem">
        <pc:chgData name="Denise Kay" userId="5c3d9a5b-a719-4e68-969f-62cb6bf26b16" providerId="ADAL" clId="{B4C1AA48-470D-974C-BECB-AFA062F8C125}" dt="2022-08-03T21:24:48.173" v="3748" actId="14100"/>
        <pc:sldMkLst>
          <pc:docMk/>
          <pc:sldMk cId="3771897967" sldId="380"/>
        </pc:sldMkLst>
        <pc:spChg chg="mod">
          <ac:chgData name="Denise Kay" userId="5c3d9a5b-a719-4e68-969f-62cb6bf26b16" providerId="ADAL" clId="{B4C1AA48-470D-974C-BECB-AFA062F8C125}" dt="2022-08-03T21:23:11.885" v="3701" actId="207"/>
          <ac:spMkLst>
            <pc:docMk/>
            <pc:sldMk cId="3771897967" sldId="380"/>
            <ac:spMk id="2" creationId="{89AC27EE-DB2F-006D-7D1E-D2567EB705C3}"/>
          </ac:spMkLst>
        </pc:spChg>
        <pc:spChg chg="mod">
          <ac:chgData name="Denise Kay" userId="5c3d9a5b-a719-4e68-969f-62cb6bf26b16" providerId="ADAL" clId="{B4C1AA48-470D-974C-BECB-AFA062F8C125}" dt="2022-08-03T21:24:07.854" v="3707" actId="1076"/>
          <ac:spMkLst>
            <pc:docMk/>
            <pc:sldMk cId="3771897967" sldId="380"/>
            <ac:spMk id="3" creationId="{21DACEA5-732C-3C30-4DD6-3E90E33EEA46}"/>
          </ac:spMkLst>
        </pc:spChg>
        <pc:spChg chg="mod">
          <ac:chgData name="Denise Kay" userId="5c3d9a5b-a719-4e68-969f-62cb6bf26b16" providerId="ADAL" clId="{B4C1AA48-470D-974C-BECB-AFA062F8C125}" dt="2022-08-03T21:24:48.173" v="3748" actId="14100"/>
          <ac:spMkLst>
            <pc:docMk/>
            <pc:sldMk cId="3771897967" sldId="380"/>
            <ac:spMk id="4" creationId="{3545E0C6-86BB-E506-5E0C-47810F2E5970}"/>
          </ac:spMkLst>
        </pc:spChg>
        <pc:spChg chg="add mod">
          <ac:chgData name="Denise Kay" userId="5c3d9a5b-a719-4e68-969f-62cb6bf26b16" providerId="ADAL" clId="{B4C1AA48-470D-974C-BECB-AFA062F8C125}" dt="2022-08-03T21:24:30.275" v="3745" actId="20577"/>
          <ac:spMkLst>
            <pc:docMk/>
            <pc:sldMk cId="3771897967" sldId="380"/>
            <ac:spMk id="5" creationId="{CC7AACAD-CF46-F9BD-EC47-2A27DCCFC0D7}"/>
          </ac:spMkLst>
        </pc:spChg>
        <pc:spChg chg="del">
          <ac:chgData name="Denise Kay" userId="5c3d9a5b-a719-4e68-969f-62cb6bf26b16" providerId="ADAL" clId="{B4C1AA48-470D-974C-BECB-AFA062F8C125}" dt="2022-08-01T20:08:39.150" v="1185"/>
          <ac:spMkLst>
            <pc:docMk/>
            <pc:sldMk cId="3771897967" sldId="380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1T20:08:39.150" v="1185"/>
          <ac:spMkLst>
            <pc:docMk/>
            <pc:sldMk cId="3771897967" sldId="380"/>
            <ac:spMk id="10" creationId="{DB17E863-922E-4C26-BD64-E8FD41D28661}"/>
          </ac:spMkLst>
        </pc:spChg>
      </pc:sldChg>
      <pc:sldChg chg="addSp delSp modSp new mod ord modNotesTx">
        <pc:chgData name="Denise Kay" userId="5c3d9a5b-a719-4e68-969f-62cb6bf26b16" providerId="ADAL" clId="{B4C1AA48-470D-974C-BECB-AFA062F8C125}" dt="2022-08-03T20:38:19.904" v="3416" actId="207"/>
        <pc:sldMkLst>
          <pc:docMk/>
          <pc:sldMk cId="1726666477" sldId="381"/>
        </pc:sldMkLst>
        <pc:spChg chg="mod">
          <ac:chgData name="Denise Kay" userId="5c3d9a5b-a719-4e68-969f-62cb6bf26b16" providerId="ADAL" clId="{B4C1AA48-470D-974C-BECB-AFA062F8C125}" dt="2022-08-03T13:07:13.944" v="2813" actId="14100"/>
          <ac:spMkLst>
            <pc:docMk/>
            <pc:sldMk cId="1726666477" sldId="381"/>
            <ac:spMk id="2" creationId="{13189A3C-8B77-2623-06AA-7AF58AF567CF}"/>
          </ac:spMkLst>
        </pc:spChg>
        <pc:spChg chg="mod">
          <ac:chgData name="Denise Kay" userId="5c3d9a5b-a719-4e68-969f-62cb6bf26b16" providerId="ADAL" clId="{B4C1AA48-470D-974C-BECB-AFA062F8C125}" dt="2022-08-03T20:24:22.760" v="3332" actId="1036"/>
          <ac:spMkLst>
            <pc:docMk/>
            <pc:sldMk cId="1726666477" sldId="381"/>
            <ac:spMk id="3" creationId="{29DE5B78-F86E-958F-01CB-18AF31F8E645}"/>
          </ac:spMkLst>
        </pc:spChg>
        <pc:spChg chg="mod">
          <ac:chgData name="Denise Kay" userId="5c3d9a5b-a719-4e68-969f-62cb6bf26b16" providerId="ADAL" clId="{B4C1AA48-470D-974C-BECB-AFA062F8C125}" dt="2022-08-03T20:24:22.760" v="3332" actId="1036"/>
          <ac:spMkLst>
            <pc:docMk/>
            <pc:sldMk cId="1726666477" sldId="381"/>
            <ac:spMk id="4" creationId="{C585626B-7AB1-72BF-CBA9-B72367FE427C}"/>
          </ac:spMkLst>
        </pc:spChg>
        <pc:spChg chg="mod">
          <ac:chgData name="Denise Kay" userId="5c3d9a5b-a719-4e68-969f-62cb6bf26b16" providerId="ADAL" clId="{B4C1AA48-470D-974C-BECB-AFA062F8C125}" dt="2022-08-03T13:07:29.650" v="2817" actId="1076"/>
          <ac:spMkLst>
            <pc:docMk/>
            <pc:sldMk cId="1726666477" sldId="381"/>
            <ac:spMk id="5" creationId="{19EC2FD9-68CE-059C-D175-8D310C552D01}"/>
          </ac:spMkLst>
        </pc:spChg>
        <pc:spChg chg="mod">
          <ac:chgData name="Denise Kay" userId="5c3d9a5b-a719-4e68-969f-62cb6bf26b16" providerId="ADAL" clId="{B4C1AA48-470D-974C-BECB-AFA062F8C125}" dt="2022-08-03T13:07:29.650" v="2817" actId="1076"/>
          <ac:spMkLst>
            <pc:docMk/>
            <pc:sldMk cId="1726666477" sldId="381"/>
            <ac:spMk id="6" creationId="{CB8B1662-C1B5-5F0D-A578-0722D36C76ED}"/>
          </ac:spMkLst>
        </pc:spChg>
        <pc:spChg chg="add mod">
          <ac:chgData name="Denise Kay" userId="5c3d9a5b-a719-4e68-969f-62cb6bf26b16" providerId="ADAL" clId="{B4C1AA48-470D-974C-BECB-AFA062F8C125}" dt="2022-08-03T20:24:22.760" v="3332" actId="1036"/>
          <ac:spMkLst>
            <pc:docMk/>
            <pc:sldMk cId="1726666477" sldId="381"/>
            <ac:spMk id="8" creationId="{88E45F61-15B0-88A6-3F5C-75A91AA5FE4A}"/>
          </ac:spMkLst>
        </pc:spChg>
        <pc:spChg chg="add mod">
          <ac:chgData name="Denise Kay" userId="5c3d9a5b-a719-4e68-969f-62cb6bf26b16" providerId="ADAL" clId="{B4C1AA48-470D-974C-BECB-AFA062F8C125}" dt="2022-08-03T20:24:28.115" v="3333" actId="20577"/>
          <ac:spMkLst>
            <pc:docMk/>
            <pc:sldMk cId="1726666477" sldId="381"/>
            <ac:spMk id="9" creationId="{524B62C8-6AB9-519F-1178-E1907E2A0843}"/>
          </ac:spMkLst>
        </pc:spChg>
        <pc:spChg chg="add del mod">
          <ac:chgData name="Denise Kay" userId="5c3d9a5b-a719-4e68-969f-62cb6bf26b16" providerId="ADAL" clId="{B4C1AA48-470D-974C-BECB-AFA062F8C125}" dt="2022-08-03T13:01:17.526" v="2758" actId="478"/>
          <ac:spMkLst>
            <pc:docMk/>
            <pc:sldMk cId="1726666477" sldId="381"/>
            <ac:spMk id="10" creationId="{B1622F63-0E58-08FA-1EEE-ABAEB9401626}"/>
          </ac:spMkLst>
        </pc:spChg>
        <pc:spChg chg="add del mod">
          <ac:chgData name="Denise Kay" userId="5c3d9a5b-a719-4e68-969f-62cb6bf26b16" providerId="ADAL" clId="{B4C1AA48-470D-974C-BECB-AFA062F8C125}" dt="2022-08-03T13:06:10.200" v="2800" actId="478"/>
          <ac:spMkLst>
            <pc:docMk/>
            <pc:sldMk cId="1726666477" sldId="381"/>
            <ac:spMk id="11" creationId="{C17289C1-5D4F-AEDB-D461-23959BB192C4}"/>
          </ac:spMkLst>
        </pc:spChg>
        <pc:spChg chg="add mod">
          <ac:chgData name="Denise Kay" userId="5c3d9a5b-a719-4e68-969f-62cb6bf26b16" providerId="ADAL" clId="{B4C1AA48-470D-974C-BECB-AFA062F8C125}" dt="2022-08-03T20:38:19.904" v="3416" actId="207"/>
          <ac:spMkLst>
            <pc:docMk/>
            <pc:sldMk cId="1726666477" sldId="381"/>
            <ac:spMk id="12" creationId="{4D56FECD-44C2-A3C2-7BCA-ECF6A4E74DC8}"/>
          </ac:spMkLst>
        </pc:spChg>
      </pc:sldChg>
      <pc:sldChg chg="addSp delSp modSp add mod ord modNotesTx">
        <pc:chgData name="Denise Kay" userId="5c3d9a5b-a719-4e68-969f-62cb6bf26b16" providerId="ADAL" clId="{B4C1AA48-470D-974C-BECB-AFA062F8C125}" dt="2022-08-03T22:16:05.249" v="4946" actId="20577"/>
        <pc:sldMkLst>
          <pc:docMk/>
          <pc:sldMk cId="4276364353" sldId="382"/>
        </pc:sldMkLst>
        <pc:spChg chg="mod">
          <ac:chgData name="Denise Kay" userId="5c3d9a5b-a719-4e68-969f-62cb6bf26b16" providerId="ADAL" clId="{B4C1AA48-470D-974C-BECB-AFA062F8C125}" dt="2022-08-03T13:15:37.914" v="2896" actId="208"/>
          <ac:spMkLst>
            <pc:docMk/>
            <pc:sldMk cId="4276364353" sldId="382"/>
            <ac:spMk id="2" creationId="{13189A3C-8B77-2623-06AA-7AF58AF567CF}"/>
          </ac:spMkLst>
        </pc:spChg>
        <pc:spChg chg="del">
          <ac:chgData name="Denise Kay" userId="5c3d9a5b-a719-4e68-969f-62cb6bf26b16" providerId="ADAL" clId="{B4C1AA48-470D-974C-BECB-AFA062F8C125}" dt="2022-08-02T14:03:05.210" v="1283" actId="478"/>
          <ac:spMkLst>
            <pc:docMk/>
            <pc:sldMk cId="4276364353" sldId="382"/>
            <ac:spMk id="3" creationId="{29DE5B78-F86E-958F-01CB-18AF31F8E645}"/>
          </ac:spMkLst>
        </pc:spChg>
        <pc:spChg chg="mod">
          <ac:chgData name="Denise Kay" userId="5c3d9a5b-a719-4e68-969f-62cb6bf26b16" providerId="ADAL" clId="{B4C1AA48-470D-974C-BECB-AFA062F8C125}" dt="2022-08-03T22:16:05.249" v="4946" actId="20577"/>
          <ac:spMkLst>
            <pc:docMk/>
            <pc:sldMk cId="4276364353" sldId="382"/>
            <ac:spMk id="4" creationId="{C585626B-7AB1-72BF-CBA9-B72367FE427C}"/>
          </ac:spMkLst>
        </pc:spChg>
        <pc:spChg chg="del">
          <ac:chgData name="Denise Kay" userId="5c3d9a5b-a719-4e68-969f-62cb6bf26b16" providerId="ADAL" clId="{B4C1AA48-470D-974C-BECB-AFA062F8C125}" dt="2022-08-02T14:03:09.823" v="1284" actId="478"/>
          <ac:spMkLst>
            <pc:docMk/>
            <pc:sldMk cId="4276364353" sldId="382"/>
            <ac:spMk id="5" creationId="{19EC2FD9-68CE-059C-D175-8D310C552D01}"/>
          </ac:spMkLst>
        </pc:spChg>
        <pc:spChg chg="del mod">
          <ac:chgData name="Denise Kay" userId="5c3d9a5b-a719-4e68-969f-62cb6bf26b16" providerId="ADAL" clId="{B4C1AA48-470D-974C-BECB-AFA062F8C125}" dt="2022-08-02T14:03:13.215" v="1285" actId="478"/>
          <ac:spMkLst>
            <pc:docMk/>
            <pc:sldMk cId="4276364353" sldId="382"/>
            <ac:spMk id="6" creationId="{CB8B1662-C1B5-5F0D-A578-0722D36C76ED}"/>
          </ac:spMkLst>
        </pc:spChg>
        <pc:spChg chg="add del mod">
          <ac:chgData name="Denise Kay" userId="5c3d9a5b-a719-4e68-969f-62cb6bf26b16" providerId="ADAL" clId="{B4C1AA48-470D-974C-BECB-AFA062F8C125}" dt="2022-08-02T14:03:32.045" v="1288" actId="478"/>
          <ac:spMkLst>
            <pc:docMk/>
            <pc:sldMk cId="4276364353" sldId="382"/>
            <ac:spMk id="8" creationId="{060E8725-7F8B-BA85-2B3D-3FE339F6B5E3}"/>
          </ac:spMkLst>
        </pc:spChg>
        <pc:spChg chg="add del mod">
          <ac:chgData name="Denise Kay" userId="5c3d9a5b-a719-4e68-969f-62cb6bf26b16" providerId="ADAL" clId="{B4C1AA48-470D-974C-BECB-AFA062F8C125}" dt="2022-08-02T14:03:29.038" v="1287" actId="478"/>
          <ac:spMkLst>
            <pc:docMk/>
            <pc:sldMk cId="4276364353" sldId="382"/>
            <ac:spMk id="10" creationId="{BFC51BED-3EF4-EEE1-0567-C206DFCFEFC6}"/>
          </ac:spMkLst>
        </pc:spChg>
        <pc:spChg chg="add del mod">
          <ac:chgData name="Denise Kay" userId="5c3d9a5b-a719-4e68-969f-62cb6bf26b16" providerId="ADAL" clId="{B4C1AA48-470D-974C-BECB-AFA062F8C125}" dt="2022-08-02T14:03:26.438" v="1286" actId="478"/>
          <ac:spMkLst>
            <pc:docMk/>
            <pc:sldMk cId="4276364353" sldId="382"/>
            <ac:spMk id="12" creationId="{F64E5535-1F57-6865-7721-052B8C93792E}"/>
          </ac:spMkLst>
        </pc:spChg>
        <pc:spChg chg="add mod">
          <ac:chgData name="Denise Kay" userId="5c3d9a5b-a719-4e68-969f-62cb6bf26b16" providerId="ADAL" clId="{B4C1AA48-470D-974C-BECB-AFA062F8C125}" dt="2022-08-03T20:25:05.047" v="3343" actId="1035"/>
          <ac:spMkLst>
            <pc:docMk/>
            <pc:sldMk cId="4276364353" sldId="382"/>
            <ac:spMk id="14" creationId="{94552DC5-CDF1-CB76-F710-C73ABF46E7CF}"/>
          </ac:spMkLst>
        </pc:spChg>
        <pc:spChg chg="add del mod">
          <ac:chgData name="Denise Kay" userId="5c3d9a5b-a719-4e68-969f-62cb6bf26b16" providerId="ADAL" clId="{B4C1AA48-470D-974C-BECB-AFA062F8C125}" dt="2022-08-02T18:34:05.962" v="1893"/>
          <ac:spMkLst>
            <pc:docMk/>
            <pc:sldMk cId="4276364353" sldId="382"/>
            <ac:spMk id="15" creationId="{CCE285B0-E4C7-3BFF-0396-59B3E21158DC}"/>
          </ac:spMkLst>
        </pc:spChg>
        <pc:spChg chg="add del mod">
          <ac:chgData name="Denise Kay" userId="5c3d9a5b-a719-4e68-969f-62cb6bf26b16" providerId="ADAL" clId="{B4C1AA48-470D-974C-BECB-AFA062F8C125}" dt="2022-08-03T13:15:06.107" v="2892" actId="478"/>
          <ac:spMkLst>
            <pc:docMk/>
            <pc:sldMk cId="4276364353" sldId="382"/>
            <ac:spMk id="16" creationId="{3BC8EC28-2E1B-718C-7C69-8C60EB05F9EF}"/>
          </ac:spMkLst>
        </pc:spChg>
        <pc:spChg chg="add mod">
          <ac:chgData name="Denise Kay" userId="5c3d9a5b-a719-4e68-969f-62cb6bf26b16" providerId="ADAL" clId="{B4C1AA48-470D-974C-BECB-AFA062F8C125}" dt="2022-08-03T20:40:22.054" v="3418" actId="207"/>
          <ac:spMkLst>
            <pc:docMk/>
            <pc:sldMk cId="4276364353" sldId="382"/>
            <ac:spMk id="17" creationId="{89033BE8-15E2-0060-5BD7-7FE9B200B9A6}"/>
          </ac:spMkLst>
        </pc:spChg>
      </pc:sldChg>
      <pc:sldChg chg="addSp delSp modSp add del mod ord modNotesTx">
        <pc:chgData name="Denise Kay" userId="5c3d9a5b-a719-4e68-969f-62cb6bf26b16" providerId="ADAL" clId="{B4C1AA48-470D-974C-BECB-AFA062F8C125}" dt="2022-08-03T22:19:50.316" v="4971" actId="2696"/>
        <pc:sldMkLst>
          <pc:docMk/>
          <pc:sldMk cId="1370320756" sldId="383"/>
        </pc:sldMkLst>
        <pc:spChg chg="del">
          <ac:chgData name="Denise Kay" userId="5c3d9a5b-a719-4e68-969f-62cb6bf26b16" providerId="ADAL" clId="{B4C1AA48-470D-974C-BECB-AFA062F8C125}" dt="2022-08-02T14:09:13.596" v="1349" actId="478"/>
          <ac:spMkLst>
            <pc:docMk/>
            <pc:sldMk cId="1370320756" sldId="383"/>
            <ac:spMk id="4" creationId="{C585626B-7AB1-72BF-CBA9-B72367FE427C}"/>
          </ac:spMkLst>
        </pc:spChg>
        <pc:spChg chg="add del mod">
          <ac:chgData name="Denise Kay" userId="5c3d9a5b-a719-4e68-969f-62cb6bf26b16" providerId="ADAL" clId="{B4C1AA48-470D-974C-BECB-AFA062F8C125}" dt="2022-08-02T14:09:15.472" v="1350" actId="478"/>
          <ac:spMkLst>
            <pc:docMk/>
            <pc:sldMk cId="1370320756" sldId="383"/>
            <ac:spMk id="5" creationId="{1B15B418-5354-1244-C539-7B5165420580}"/>
          </ac:spMkLst>
        </pc:spChg>
        <pc:spChg chg="add mod">
          <ac:chgData name="Denise Kay" userId="5c3d9a5b-a719-4e68-969f-62cb6bf26b16" providerId="ADAL" clId="{B4C1AA48-470D-974C-BECB-AFA062F8C125}" dt="2022-08-02T18:27:05.884" v="1851" actId="1036"/>
          <ac:spMkLst>
            <pc:docMk/>
            <pc:sldMk cId="1370320756" sldId="383"/>
            <ac:spMk id="7" creationId="{07465651-CE83-2FD3-97D7-3CD42FA28FBB}"/>
          </ac:spMkLst>
        </pc:spChg>
        <pc:spChg chg="add mod">
          <ac:chgData name="Denise Kay" userId="5c3d9a5b-a719-4e68-969f-62cb6bf26b16" providerId="ADAL" clId="{B4C1AA48-470D-974C-BECB-AFA062F8C125}" dt="2022-08-02T18:31:24.514" v="1853" actId="20577"/>
          <ac:spMkLst>
            <pc:docMk/>
            <pc:sldMk cId="1370320756" sldId="383"/>
            <ac:spMk id="8" creationId="{B15DA555-DAB4-F576-5E7D-29A78B53524D}"/>
          </ac:spMkLst>
        </pc:spChg>
        <pc:spChg chg="del">
          <ac:chgData name="Denise Kay" userId="5c3d9a5b-a719-4e68-969f-62cb6bf26b16" providerId="ADAL" clId="{B4C1AA48-470D-974C-BECB-AFA062F8C125}" dt="2022-08-02T14:09:17.822" v="1351" actId="478"/>
          <ac:spMkLst>
            <pc:docMk/>
            <pc:sldMk cId="1370320756" sldId="383"/>
            <ac:spMk id="14" creationId="{94552DC5-CDF1-CB76-F710-C73ABF46E7CF}"/>
          </ac:spMkLst>
        </pc:spChg>
        <pc:picChg chg="add mod modCrop">
          <ac:chgData name="Denise Kay" userId="5c3d9a5b-a719-4e68-969f-62cb6bf26b16" providerId="ADAL" clId="{B4C1AA48-470D-974C-BECB-AFA062F8C125}" dt="2022-08-02T17:37:48.470" v="1681" actId="1076"/>
          <ac:picMkLst>
            <pc:docMk/>
            <pc:sldMk cId="1370320756" sldId="383"/>
            <ac:picMk id="6" creationId="{37F75751-E3E5-7569-C2D5-0CE5259E329B}"/>
          </ac:picMkLst>
        </pc:picChg>
      </pc:sldChg>
      <pc:sldChg chg="addSp delSp modSp new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500773329" sldId="384"/>
        </pc:sldMkLst>
        <pc:spChg chg="mod">
          <ac:chgData name="Denise Kay" userId="5c3d9a5b-a719-4e68-969f-62cb6bf26b16" providerId="ADAL" clId="{B4C1AA48-470D-974C-BECB-AFA062F8C125}" dt="2022-08-02T18:31:55.105" v="1865" actId="20577"/>
          <ac:spMkLst>
            <pc:docMk/>
            <pc:sldMk cId="500773329" sldId="384"/>
            <ac:spMk id="2" creationId="{4A40991B-0A5F-DB02-C4E7-1915B6E3E166}"/>
          </ac:spMkLst>
        </pc:spChg>
        <pc:spChg chg="del mod">
          <ac:chgData name="Denise Kay" userId="5c3d9a5b-a719-4e68-969f-62cb6bf26b16" providerId="ADAL" clId="{B4C1AA48-470D-974C-BECB-AFA062F8C125}" dt="2022-08-02T15:59:08.548" v="1515" actId="478"/>
          <ac:spMkLst>
            <pc:docMk/>
            <pc:sldMk cId="500773329" sldId="384"/>
            <ac:spMk id="3" creationId="{4913FE88-A199-1564-06BD-F19CF4ED954D}"/>
          </ac:spMkLst>
        </pc:spChg>
        <pc:spChg chg="add del mod">
          <ac:chgData name="Denise Kay" userId="5c3d9a5b-a719-4e68-969f-62cb6bf26b16" providerId="ADAL" clId="{B4C1AA48-470D-974C-BECB-AFA062F8C125}" dt="2022-08-02T15:59:10.513" v="1516" actId="478"/>
          <ac:spMkLst>
            <pc:docMk/>
            <pc:sldMk cId="500773329" sldId="384"/>
            <ac:spMk id="5" creationId="{211F459C-143F-313E-5B29-5C67BACB3FD3}"/>
          </ac:spMkLst>
        </pc:spChg>
        <pc:spChg chg="add mod">
          <ac:chgData name="Denise Kay" userId="5c3d9a5b-a719-4e68-969f-62cb6bf26b16" providerId="ADAL" clId="{B4C1AA48-470D-974C-BECB-AFA062F8C125}" dt="2022-08-02T18:32:24.951" v="1872" actId="14100"/>
          <ac:spMkLst>
            <pc:docMk/>
            <pc:sldMk cId="500773329" sldId="384"/>
            <ac:spMk id="7" creationId="{1D6F6384-6793-BF68-61C7-5B0CA6FB13D3}"/>
          </ac:spMkLst>
        </pc:spChg>
        <pc:picChg chg="add mod">
          <ac:chgData name="Denise Kay" userId="5c3d9a5b-a719-4e68-969f-62cb6bf26b16" providerId="ADAL" clId="{B4C1AA48-470D-974C-BECB-AFA062F8C125}" dt="2022-08-02T18:32:20.101" v="1870" actId="1076"/>
          <ac:picMkLst>
            <pc:docMk/>
            <pc:sldMk cId="500773329" sldId="384"/>
            <ac:picMk id="6" creationId="{7FCEC5F9-1B48-8AFE-B0F6-1B74A88E1105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2T18:32:28.223" v="1873" actId="2696"/>
        <pc:sldMkLst>
          <pc:docMk/>
          <pc:sldMk cId="1133674532" sldId="385"/>
        </pc:sldMkLst>
        <pc:spChg chg="add del mod">
          <ac:chgData name="Denise Kay" userId="5c3d9a5b-a719-4e68-969f-62cb6bf26b16" providerId="ADAL" clId="{B4C1AA48-470D-974C-BECB-AFA062F8C125}" dt="2022-08-02T18:32:05.162" v="1866" actId="21"/>
          <ac:spMkLst>
            <pc:docMk/>
            <pc:sldMk cId="1133674532" sldId="385"/>
            <ac:spMk id="3" creationId="{DFEDC43D-E63E-C2D1-F494-E63FA99FB0BF}"/>
          </ac:spMkLst>
        </pc:spChg>
        <pc:picChg chg="del">
          <ac:chgData name="Denise Kay" userId="5c3d9a5b-a719-4e68-969f-62cb6bf26b16" providerId="ADAL" clId="{B4C1AA48-470D-974C-BECB-AFA062F8C125}" dt="2022-08-02T16:00:46.529" v="1523" actId="478"/>
          <ac:picMkLst>
            <pc:docMk/>
            <pc:sldMk cId="1133674532" sldId="385"/>
            <ac:picMk id="6" creationId="{7FCEC5F9-1B48-8AFE-B0F6-1B74A88E1105}"/>
          </ac:picMkLst>
        </pc:picChg>
      </pc:sldChg>
      <pc:sldChg chg="addSp delSp modSp new mod ord">
        <pc:chgData name="Denise Kay" userId="5c3d9a5b-a719-4e68-969f-62cb6bf26b16" providerId="ADAL" clId="{B4C1AA48-470D-974C-BECB-AFA062F8C125}" dt="2022-08-05T12:36:41.790" v="7516" actId="14100"/>
        <pc:sldMkLst>
          <pc:docMk/>
          <pc:sldMk cId="2134992025" sldId="386"/>
        </pc:sldMkLst>
        <pc:spChg chg="mod">
          <ac:chgData name="Denise Kay" userId="5c3d9a5b-a719-4e68-969f-62cb6bf26b16" providerId="ADAL" clId="{B4C1AA48-470D-974C-BECB-AFA062F8C125}" dt="2022-08-02T16:07:11.265" v="1547" actId="20577"/>
          <ac:spMkLst>
            <pc:docMk/>
            <pc:sldMk cId="2134992025" sldId="386"/>
            <ac:spMk id="2" creationId="{7C248F48-1BCB-75C8-0CEB-1DA1135A5280}"/>
          </ac:spMkLst>
        </pc:spChg>
        <pc:spChg chg="del">
          <ac:chgData name="Denise Kay" userId="5c3d9a5b-a719-4e68-969f-62cb6bf26b16" providerId="ADAL" clId="{B4C1AA48-470D-974C-BECB-AFA062F8C125}" dt="2022-08-02T16:07:17.854" v="1548" actId="478"/>
          <ac:spMkLst>
            <pc:docMk/>
            <pc:sldMk cId="2134992025" sldId="386"/>
            <ac:spMk id="3" creationId="{871CF0DD-5D3D-39A9-F347-169EB02080C1}"/>
          </ac:spMkLst>
        </pc:spChg>
        <pc:spChg chg="del mod">
          <ac:chgData name="Denise Kay" userId="5c3d9a5b-a719-4e68-969f-62cb6bf26b16" providerId="ADAL" clId="{B4C1AA48-470D-974C-BECB-AFA062F8C125}" dt="2022-08-02T16:07:21.627" v="1550" actId="478"/>
          <ac:spMkLst>
            <pc:docMk/>
            <pc:sldMk cId="2134992025" sldId="386"/>
            <ac:spMk id="4" creationId="{81B594C8-F8F6-F184-F162-EDC632535678}"/>
          </ac:spMkLst>
        </pc:spChg>
        <pc:spChg chg="del">
          <ac:chgData name="Denise Kay" userId="5c3d9a5b-a719-4e68-969f-62cb6bf26b16" providerId="ADAL" clId="{B4C1AA48-470D-974C-BECB-AFA062F8C125}" dt="2022-08-02T16:07:24.035" v="1551" actId="478"/>
          <ac:spMkLst>
            <pc:docMk/>
            <pc:sldMk cId="2134992025" sldId="386"/>
            <ac:spMk id="5" creationId="{872CAC45-52D1-2556-35FA-2905AB5F8A24}"/>
          </ac:spMkLst>
        </pc:spChg>
        <pc:spChg chg="del">
          <ac:chgData name="Denise Kay" userId="5c3d9a5b-a719-4e68-969f-62cb6bf26b16" providerId="ADAL" clId="{B4C1AA48-470D-974C-BECB-AFA062F8C125}" dt="2022-08-02T16:07:25.789" v="1552" actId="478"/>
          <ac:spMkLst>
            <pc:docMk/>
            <pc:sldMk cId="2134992025" sldId="386"/>
            <ac:spMk id="6" creationId="{B3CD6E36-B8CB-C723-A0F8-BF91D9392007}"/>
          </ac:spMkLst>
        </pc:spChg>
        <pc:spChg chg="add mod">
          <ac:chgData name="Denise Kay" userId="5c3d9a5b-a719-4e68-969f-62cb6bf26b16" providerId="ADAL" clId="{B4C1AA48-470D-974C-BECB-AFA062F8C125}" dt="2022-08-05T12:36:41.790" v="7516" actId="14100"/>
          <ac:spMkLst>
            <pc:docMk/>
            <pc:sldMk cId="2134992025" sldId="386"/>
            <ac:spMk id="8" creationId="{EFD7F437-5435-8776-7ACF-983AFF8D92DC}"/>
          </ac:spMkLst>
        </pc:spChg>
        <pc:spChg chg="add mod">
          <ac:chgData name="Denise Kay" userId="5c3d9a5b-a719-4e68-969f-62cb6bf26b16" providerId="ADAL" clId="{B4C1AA48-470D-974C-BECB-AFA062F8C125}" dt="2022-08-03T13:11:20.654" v="2852" actId="1076"/>
          <ac:spMkLst>
            <pc:docMk/>
            <pc:sldMk cId="2134992025" sldId="386"/>
            <ac:spMk id="10" creationId="{43548C20-CD8D-B102-BD3A-394A9789C6C3}"/>
          </ac:spMkLst>
        </pc:spChg>
        <pc:spChg chg="add mod">
          <ac:chgData name="Denise Kay" userId="5c3d9a5b-a719-4e68-969f-62cb6bf26b16" providerId="ADAL" clId="{B4C1AA48-470D-974C-BECB-AFA062F8C125}" dt="2022-08-03T20:37:16.212" v="3412" actId="207"/>
          <ac:spMkLst>
            <pc:docMk/>
            <pc:sldMk cId="2134992025" sldId="386"/>
            <ac:spMk id="11" creationId="{19BD78AB-B43B-560C-C9AE-AF86EC3253C9}"/>
          </ac:spMkLst>
        </pc:spChg>
      </pc:sldChg>
      <pc:sldChg chg="addSp delSp modSp new del mod ord modClrScheme chgLayout">
        <pc:chgData name="Denise Kay" userId="5c3d9a5b-a719-4e68-969f-62cb6bf26b16" providerId="ADAL" clId="{B4C1AA48-470D-974C-BECB-AFA062F8C125}" dt="2022-08-03T22:19:50.316" v="4971" actId="2696"/>
        <pc:sldMkLst>
          <pc:docMk/>
          <pc:sldMk cId="1496561677" sldId="387"/>
        </pc:sldMkLst>
        <pc:spChg chg="del">
          <ac:chgData name="Denise Kay" userId="5c3d9a5b-a719-4e68-969f-62cb6bf26b16" providerId="ADAL" clId="{B4C1AA48-470D-974C-BECB-AFA062F8C125}" dt="2022-08-02T16:23:20.005" v="1638" actId="478"/>
          <ac:spMkLst>
            <pc:docMk/>
            <pc:sldMk cId="1496561677" sldId="387"/>
            <ac:spMk id="2" creationId="{FE583A5D-139C-8D2E-CD87-13433F2351DE}"/>
          </ac:spMkLst>
        </pc:spChg>
        <pc:spChg chg="del">
          <ac:chgData name="Denise Kay" userId="5c3d9a5b-a719-4e68-969f-62cb6bf26b16" providerId="ADAL" clId="{B4C1AA48-470D-974C-BECB-AFA062F8C125}" dt="2022-08-02T16:23:26.072" v="1639" actId="700"/>
          <ac:spMkLst>
            <pc:docMk/>
            <pc:sldMk cId="1496561677" sldId="387"/>
            <ac:spMk id="3" creationId="{952B3890-2524-3632-EFB5-41E46E0DC727}"/>
          </ac:spMkLst>
        </pc:spChg>
        <pc:spChg chg="del">
          <ac:chgData name="Denise Kay" userId="5c3d9a5b-a719-4e68-969f-62cb6bf26b16" providerId="ADAL" clId="{B4C1AA48-470D-974C-BECB-AFA062F8C125}" dt="2022-08-02T16:23:26.072" v="1639" actId="700"/>
          <ac:spMkLst>
            <pc:docMk/>
            <pc:sldMk cId="1496561677" sldId="387"/>
            <ac:spMk id="4" creationId="{AD4931FB-6341-417F-5F48-139E8A5D7805}"/>
          </ac:spMkLst>
        </pc:spChg>
        <pc:spChg chg="del">
          <ac:chgData name="Denise Kay" userId="5c3d9a5b-a719-4e68-969f-62cb6bf26b16" providerId="ADAL" clId="{B4C1AA48-470D-974C-BECB-AFA062F8C125}" dt="2022-08-02T16:23:26.072" v="1639" actId="700"/>
          <ac:spMkLst>
            <pc:docMk/>
            <pc:sldMk cId="1496561677" sldId="387"/>
            <ac:spMk id="5" creationId="{7B85436B-B72E-8C95-21C1-43E32D3EBD86}"/>
          </ac:spMkLst>
        </pc:spChg>
        <pc:spChg chg="del">
          <ac:chgData name="Denise Kay" userId="5c3d9a5b-a719-4e68-969f-62cb6bf26b16" providerId="ADAL" clId="{B4C1AA48-470D-974C-BECB-AFA062F8C125}" dt="2022-08-02T16:23:26.072" v="1639" actId="700"/>
          <ac:spMkLst>
            <pc:docMk/>
            <pc:sldMk cId="1496561677" sldId="387"/>
            <ac:spMk id="6" creationId="{6C2CF32C-3CBD-A99E-2DA9-17018FC08434}"/>
          </ac:spMkLst>
        </pc:spChg>
        <pc:spChg chg="add mod">
          <ac:chgData name="Denise Kay" userId="5c3d9a5b-a719-4e68-969f-62cb6bf26b16" providerId="ADAL" clId="{B4C1AA48-470D-974C-BECB-AFA062F8C125}" dt="2022-08-02T16:23:40.457" v="1641"/>
          <ac:spMkLst>
            <pc:docMk/>
            <pc:sldMk cId="1496561677" sldId="387"/>
            <ac:spMk id="8" creationId="{03F3F7CC-1C14-C87A-32B4-384914424CED}"/>
          </ac:spMkLst>
        </pc:spChg>
        <pc:spChg chg="add mod">
          <ac:chgData name="Denise Kay" userId="5c3d9a5b-a719-4e68-969f-62cb6bf26b16" providerId="ADAL" clId="{B4C1AA48-470D-974C-BECB-AFA062F8C125}" dt="2022-08-02T18:27:02.074" v="1850" actId="1036"/>
          <ac:spMkLst>
            <pc:docMk/>
            <pc:sldMk cId="1496561677" sldId="387"/>
            <ac:spMk id="9" creationId="{8E8F379E-3B6C-35B9-F18A-639DAF54FF94}"/>
          </ac:spMkLst>
        </pc:spChg>
        <pc:spChg chg="add del mod">
          <ac:chgData name="Denise Kay" userId="5c3d9a5b-a719-4e68-969f-62cb6bf26b16" providerId="ADAL" clId="{B4C1AA48-470D-974C-BECB-AFA062F8C125}" dt="2022-08-02T16:25:30.493" v="1655" actId="767"/>
          <ac:spMkLst>
            <pc:docMk/>
            <pc:sldMk cId="1496561677" sldId="387"/>
            <ac:spMk id="10" creationId="{DAE39CA5-9976-9828-405B-06452939DEF3}"/>
          </ac:spMkLst>
        </pc:spChg>
        <pc:spChg chg="add mod">
          <ac:chgData name="Denise Kay" userId="5c3d9a5b-a719-4e68-969f-62cb6bf26b16" providerId="ADAL" clId="{B4C1AA48-470D-974C-BECB-AFA062F8C125}" dt="2022-08-02T18:27:02.074" v="1850" actId="1036"/>
          <ac:spMkLst>
            <pc:docMk/>
            <pc:sldMk cId="1496561677" sldId="387"/>
            <ac:spMk id="11" creationId="{F7CA3A6C-CD55-C2F0-0F5C-141C07789D8F}"/>
          </ac:spMkLst>
        </pc:spChg>
        <pc:picChg chg="add mod">
          <ac:chgData name="Denise Kay" userId="5c3d9a5b-a719-4e68-969f-62cb6bf26b16" providerId="ADAL" clId="{B4C1AA48-470D-974C-BECB-AFA062F8C125}" dt="2022-08-02T17:37:51.187" v="1682" actId="1076"/>
          <ac:picMkLst>
            <pc:docMk/>
            <pc:sldMk cId="1496561677" sldId="387"/>
            <ac:picMk id="7" creationId="{EB61309C-5FBC-B3A6-7DF3-71304569D3BA}"/>
          </ac:picMkLst>
        </pc:picChg>
        <pc:picChg chg="add mod">
          <ac:chgData name="Denise Kay" userId="5c3d9a5b-a719-4e68-969f-62cb6bf26b16" providerId="ADAL" clId="{B4C1AA48-470D-974C-BECB-AFA062F8C125}" dt="2022-08-02T17:38:02.770" v="1684" actId="1076"/>
          <ac:picMkLst>
            <pc:docMk/>
            <pc:sldMk cId="1496561677" sldId="387"/>
            <ac:picMk id="12" creationId="{CA93FB28-7D2A-2C1B-5E40-B5BCEEC2C9F9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328025964" sldId="388"/>
        </pc:sldMkLst>
        <pc:spChg chg="mod">
          <ac:chgData name="Denise Kay" userId="5c3d9a5b-a719-4e68-969f-62cb6bf26b16" providerId="ADAL" clId="{B4C1AA48-470D-974C-BECB-AFA062F8C125}" dt="2022-08-02T17:40:14.978" v="1695" actId="1076"/>
          <ac:spMkLst>
            <pc:docMk/>
            <pc:sldMk cId="328025964" sldId="388"/>
            <ac:spMk id="8" creationId="{03F3F7CC-1C14-C87A-32B4-384914424CED}"/>
          </ac:spMkLst>
        </pc:spChg>
        <pc:spChg chg="del">
          <ac:chgData name="Denise Kay" userId="5c3d9a5b-a719-4e68-969f-62cb6bf26b16" providerId="ADAL" clId="{B4C1AA48-470D-974C-BECB-AFA062F8C125}" dt="2022-08-02T17:37:21.024" v="1678" actId="478"/>
          <ac:spMkLst>
            <pc:docMk/>
            <pc:sldMk cId="328025964" sldId="388"/>
            <ac:spMk id="9" creationId="{8E8F379E-3B6C-35B9-F18A-639DAF54FF94}"/>
          </ac:spMkLst>
        </pc:spChg>
        <pc:spChg chg="add mod">
          <ac:chgData name="Denise Kay" userId="5c3d9a5b-a719-4e68-969f-62cb6bf26b16" providerId="ADAL" clId="{B4C1AA48-470D-974C-BECB-AFA062F8C125}" dt="2022-08-02T17:42:49.202" v="1726" actId="20577"/>
          <ac:spMkLst>
            <pc:docMk/>
            <pc:sldMk cId="328025964" sldId="388"/>
            <ac:spMk id="10" creationId="{BFDF78F2-99F8-CCBC-4A67-B9AC890CD1CB}"/>
          </ac:spMkLst>
        </pc:spChg>
        <pc:spChg chg="del">
          <ac:chgData name="Denise Kay" userId="5c3d9a5b-a719-4e68-969f-62cb6bf26b16" providerId="ADAL" clId="{B4C1AA48-470D-974C-BECB-AFA062F8C125}" dt="2022-08-02T17:37:23.013" v="1679" actId="478"/>
          <ac:spMkLst>
            <pc:docMk/>
            <pc:sldMk cId="328025964" sldId="388"/>
            <ac:spMk id="11" creationId="{F7CA3A6C-CD55-C2F0-0F5C-141C07789D8F}"/>
          </ac:spMkLst>
        </pc:spChg>
        <pc:spChg chg="add mod">
          <ac:chgData name="Denise Kay" userId="5c3d9a5b-a719-4e68-969f-62cb6bf26b16" providerId="ADAL" clId="{B4C1AA48-470D-974C-BECB-AFA062F8C125}" dt="2022-08-02T17:42:56.888" v="1730" actId="20577"/>
          <ac:spMkLst>
            <pc:docMk/>
            <pc:sldMk cId="328025964" sldId="388"/>
            <ac:spMk id="13" creationId="{89EEEA7E-55DA-B0FD-BC4A-72602A90D741}"/>
          </ac:spMkLst>
        </pc:spChg>
        <pc:spChg chg="add mod">
          <ac:chgData name="Denise Kay" userId="5c3d9a5b-a719-4e68-969f-62cb6bf26b16" providerId="ADAL" clId="{B4C1AA48-470D-974C-BECB-AFA062F8C125}" dt="2022-08-02T17:43:49.022" v="1744" actId="1076"/>
          <ac:spMkLst>
            <pc:docMk/>
            <pc:sldMk cId="328025964" sldId="388"/>
            <ac:spMk id="15" creationId="{FA926D8D-C88D-9446-BCDA-BB4DDE3A9D6E}"/>
          </ac:spMkLst>
        </pc:spChg>
        <pc:picChg chg="add del mod">
          <ac:chgData name="Denise Kay" userId="5c3d9a5b-a719-4e68-969f-62cb6bf26b16" providerId="ADAL" clId="{B4C1AA48-470D-974C-BECB-AFA062F8C125}" dt="2022-08-02T17:38:27.955" v="1690" actId="478"/>
          <ac:picMkLst>
            <pc:docMk/>
            <pc:sldMk cId="328025964" sldId="388"/>
            <ac:picMk id="2" creationId="{42E29909-B2BE-874A-919A-DBCDCFA14BA9}"/>
          </ac:picMkLst>
        </pc:picChg>
        <pc:picChg chg="add del mod">
          <ac:chgData name="Denise Kay" userId="5c3d9a5b-a719-4e68-969f-62cb6bf26b16" providerId="ADAL" clId="{B4C1AA48-470D-974C-BECB-AFA062F8C125}" dt="2022-08-02T17:39:25.110" v="1692" actId="478"/>
          <ac:picMkLst>
            <pc:docMk/>
            <pc:sldMk cId="328025964" sldId="388"/>
            <ac:picMk id="3" creationId="{2949423B-2144-F457-62C8-C471B5680B9F}"/>
          </ac:picMkLst>
        </pc:picChg>
        <pc:picChg chg="add del mod">
          <ac:chgData name="Denise Kay" userId="5c3d9a5b-a719-4e68-969f-62cb6bf26b16" providerId="ADAL" clId="{B4C1AA48-470D-974C-BECB-AFA062F8C125}" dt="2022-08-02T17:39:21.848" v="1691" actId="478"/>
          <ac:picMkLst>
            <pc:docMk/>
            <pc:sldMk cId="328025964" sldId="388"/>
            <ac:picMk id="4" creationId="{7C7141DF-3299-649A-3723-43B480E14DAD}"/>
          </ac:picMkLst>
        </pc:picChg>
        <pc:picChg chg="add mod">
          <ac:chgData name="Denise Kay" userId="5c3d9a5b-a719-4e68-969f-62cb6bf26b16" providerId="ADAL" clId="{B4C1AA48-470D-974C-BECB-AFA062F8C125}" dt="2022-08-02T17:40:17.578" v="1696" actId="1076"/>
          <ac:picMkLst>
            <pc:docMk/>
            <pc:sldMk cId="328025964" sldId="388"/>
            <ac:picMk id="5" creationId="{D596DED5-4C27-5FCB-FDAC-6E40526CC587}"/>
          </ac:picMkLst>
        </pc:picChg>
        <pc:picChg chg="add mod">
          <ac:chgData name="Denise Kay" userId="5c3d9a5b-a719-4e68-969f-62cb6bf26b16" providerId="ADAL" clId="{B4C1AA48-470D-974C-BECB-AFA062F8C125}" dt="2022-08-02T17:40:26.156" v="1698" actId="167"/>
          <ac:picMkLst>
            <pc:docMk/>
            <pc:sldMk cId="328025964" sldId="388"/>
            <ac:picMk id="6" creationId="{4FC91FA7-607D-A145-9F53-F30A2A7C3C0A}"/>
          </ac:picMkLst>
        </pc:picChg>
        <pc:picChg chg="del">
          <ac:chgData name="Denise Kay" userId="5c3d9a5b-a719-4e68-969f-62cb6bf26b16" providerId="ADAL" clId="{B4C1AA48-470D-974C-BECB-AFA062F8C125}" dt="2022-08-02T17:37:09.535" v="1675" actId="478"/>
          <ac:picMkLst>
            <pc:docMk/>
            <pc:sldMk cId="328025964" sldId="388"/>
            <ac:picMk id="7" creationId="{EB61309C-5FBC-B3A6-7DF3-71304569D3BA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3263926529" sldId="389"/>
        </pc:sldMkLst>
        <pc:spChg chg="add mod">
          <ac:chgData name="Denise Kay" userId="5c3d9a5b-a719-4e68-969f-62cb6bf26b16" providerId="ADAL" clId="{B4C1AA48-470D-974C-BECB-AFA062F8C125}" dt="2022-08-02T18:26:45.856" v="1844" actId="1076"/>
          <ac:spMkLst>
            <pc:docMk/>
            <pc:sldMk cId="3263926529" sldId="389"/>
            <ac:spMk id="4" creationId="{6CD856BE-D284-4A80-1E27-06B0533B043B}"/>
          </ac:spMkLst>
        </pc:spChg>
        <pc:spChg chg="del">
          <ac:chgData name="Denise Kay" userId="5c3d9a5b-a719-4e68-969f-62cb6bf26b16" providerId="ADAL" clId="{B4C1AA48-470D-974C-BECB-AFA062F8C125}" dt="2022-08-02T17:52:51.976" v="1748" actId="478"/>
          <ac:spMkLst>
            <pc:docMk/>
            <pc:sldMk cId="3263926529" sldId="389"/>
            <ac:spMk id="10" creationId="{BFDF78F2-99F8-CCBC-4A67-B9AC890CD1CB}"/>
          </ac:spMkLst>
        </pc:spChg>
        <pc:spChg chg="del">
          <ac:chgData name="Denise Kay" userId="5c3d9a5b-a719-4e68-969f-62cb6bf26b16" providerId="ADAL" clId="{B4C1AA48-470D-974C-BECB-AFA062F8C125}" dt="2022-08-02T17:52:51.976" v="1748" actId="478"/>
          <ac:spMkLst>
            <pc:docMk/>
            <pc:sldMk cId="3263926529" sldId="389"/>
            <ac:spMk id="13" creationId="{89EEEA7E-55DA-B0FD-BC4A-72602A90D741}"/>
          </ac:spMkLst>
        </pc:spChg>
        <pc:spChg chg="del">
          <ac:chgData name="Denise Kay" userId="5c3d9a5b-a719-4e68-969f-62cb6bf26b16" providerId="ADAL" clId="{B4C1AA48-470D-974C-BECB-AFA062F8C125}" dt="2022-08-02T17:52:51.976" v="1748" actId="478"/>
          <ac:spMkLst>
            <pc:docMk/>
            <pc:sldMk cId="3263926529" sldId="389"/>
            <ac:spMk id="15" creationId="{FA926D8D-C88D-9446-BCDA-BB4DDE3A9D6E}"/>
          </ac:spMkLst>
        </pc:spChg>
        <pc:picChg chg="add mod">
          <ac:chgData name="Denise Kay" userId="5c3d9a5b-a719-4e68-969f-62cb6bf26b16" providerId="ADAL" clId="{B4C1AA48-470D-974C-BECB-AFA062F8C125}" dt="2022-08-02T17:53:35.321" v="1752" actId="1076"/>
          <ac:picMkLst>
            <pc:docMk/>
            <pc:sldMk cId="3263926529" sldId="389"/>
            <ac:picMk id="2" creationId="{6C20C75D-1995-363A-C1FF-949AD70B07C6}"/>
          </ac:picMkLst>
        </pc:picChg>
        <pc:picChg chg="del">
          <ac:chgData name="Denise Kay" userId="5c3d9a5b-a719-4e68-969f-62cb6bf26b16" providerId="ADAL" clId="{B4C1AA48-470D-974C-BECB-AFA062F8C125}" dt="2022-08-02T17:52:48.806" v="1747" actId="478"/>
          <ac:picMkLst>
            <pc:docMk/>
            <pc:sldMk cId="3263926529" sldId="389"/>
            <ac:picMk id="5" creationId="{D596DED5-4C27-5FCB-FDAC-6E40526CC587}"/>
          </ac:picMkLst>
        </pc:picChg>
        <pc:picChg chg="del">
          <ac:chgData name="Denise Kay" userId="5c3d9a5b-a719-4e68-969f-62cb6bf26b16" providerId="ADAL" clId="{B4C1AA48-470D-974C-BECB-AFA062F8C125}" dt="2022-08-02T17:52:47.068" v="1746" actId="478"/>
          <ac:picMkLst>
            <pc:docMk/>
            <pc:sldMk cId="3263926529" sldId="389"/>
            <ac:picMk id="6" creationId="{4FC91FA7-607D-A145-9F53-F30A2A7C3C0A}"/>
          </ac:picMkLst>
        </pc:picChg>
      </pc:sldChg>
      <pc:sldChg chg="addSp delSp modSp add del mod ord modNotesTx">
        <pc:chgData name="Denise Kay" userId="5c3d9a5b-a719-4e68-969f-62cb6bf26b16" providerId="ADAL" clId="{B4C1AA48-470D-974C-BECB-AFA062F8C125}" dt="2022-08-03T13:07:37.107" v="2818" actId="2696"/>
        <pc:sldMkLst>
          <pc:docMk/>
          <pc:sldMk cId="62311584" sldId="390"/>
        </pc:sldMkLst>
        <pc:spChg chg="mod">
          <ac:chgData name="Denise Kay" userId="5c3d9a5b-a719-4e68-969f-62cb6bf26b16" providerId="ADAL" clId="{B4C1AA48-470D-974C-BECB-AFA062F8C125}" dt="2022-08-02T18:34:47.915" v="1910" actId="20577"/>
          <ac:spMkLst>
            <pc:docMk/>
            <pc:sldMk cId="62311584" sldId="390"/>
            <ac:spMk id="2" creationId="{13189A3C-8B77-2623-06AA-7AF58AF567CF}"/>
          </ac:spMkLst>
        </pc:spChg>
        <pc:spChg chg="add del">
          <ac:chgData name="Denise Kay" userId="5c3d9a5b-a719-4e68-969f-62cb6bf26b16" providerId="ADAL" clId="{B4C1AA48-470D-974C-BECB-AFA062F8C125}" dt="2022-08-02T18:35:07.825" v="1917" actId="478"/>
          <ac:spMkLst>
            <pc:docMk/>
            <pc:sldMk cId="62311584" sldId="390"/>
            <ac:spMk id="3" creationId="{29DE5B78-F86E-958F-01CB-18AF31F8E645}"/>
          </ac:spMkLst>
        </pc:spChg>
        <pc:spChg chg="add del">
          <ac:chgData name="Denise Kay" userId="5c3d9a5b-a719-4e68-969f-62cb6bf26b16" providerId="ADAL" clId="{B4C1AA48-470D-974C-BECB-AFA062F8C125}" dt="2022-08-02T18:35:05.581" v="1916" actId="478"/>
          <ac:spMkLst>
            <pc:docMk/>
            <pc:sldMk cId="62311584" sldId="390"/>
            <ac:spMk id="4" creationId="{C585626B-7AB1-72BF-CBA9-B72367FE427C}"/>
          </ac:spMkLst>
        </pc:spChg>
        <pc:spChg chg="add del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5" creationId="{19EC2FD9-68CE-059C-D175-8D310C552D01}"/>
          </ac:spMkLst>
        </pc:spChg>
        <pc:spChg chg="add del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6" creationId="{CB8B1662-C1B5-5F0D-A578-0722D36C76ED}"/>
          </ac:spMkLst>
        </pc:spChg>
        <pc:spChg chg="add del mod">
          <ac:chgData name="Denise Kay" userId="5c3d9a5b-a719-4e68-969f-62cb6bf26b16" providerId="ADAL" clId="{B4C1AA48-470D-974C-BECB-AFA062F8C125}" dt="2022-08-02T18:34:58.972" v="1914" actId="47"/>
          <ac:spMkLst>
            <pc:docMk/>
            <pc:sldMk cId="62311584" sldId="390"/>
            <ac:spMk id="7" creationId="{9074FD05-FC4F-E8A1-300B-4DF505ACA330}"/>
          </ac:spMkLst>
        </pc:spChg>
        <pc:spChg chg="del">
          <ac:chgData name="Denise Kay" userId="5c3d9a5b-a719-4e68-969f-62cb6bf26b16" providerId="ADAL" clId="{B4C1AA48-470D-974C-BECB-AFA062F8C125}" dt="2022-08-02T18:35:15.354" v="1920" actId="478"/>
          <ac:spMkLst>
            <pc:docMk/>
            <pc:sldMk cId="62311584" sldId="390"/>
            <ac:spMk id="8" creationId="{88E45F61-15B0-88A6-3F5C-75A91AA5FE4A}"/>
          </ac:spMkLst>
        </pc:spChg>
        <pc:spChg chg="del">
          <ac:chgData name="Denise Kay" userId="5c3d9a5b-a719-4e68-969f-62cb6bf26b16" providerId="ADAL" clId="{B4C1AA48-470D-974C-BECB-AFA062F8C125}" dt="2022-08-02T18:35:17.325" v="1921" actId="478"/>
          <ac:spMkLst>
            <pc:docMk/>
            <pc:sldMk cId="62311584" sldId="390"/>
            <ac:spMk id="9" creationId="{524B62C8-6AB9-519F-1178-E1907E2A0843}"/>
          </ac:spMkLst>
        </pc:spChg>
        <pc:spChg chg="add del mod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11" creationId="{A3DA6BB6-5E82-ADF6-763D-85CC758D48B6}"/>
          </ac:spMkLst>
        </pc:spChg>
        <pc:spChg chg="add del mod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13" creationId="{811C39A8-95EE-49EF-5FB2-1FFDB2AF87EB}"/>
          </ac:spMkLst>
        </pc:spChg>
        <pc:spChg chg="add del mod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15" creationId="{0ED6F236-BAAE-D612-8A19-502D299290BE}"/>
          </ac:spMkLst>
        </pc:spChg>
        <pc:spChg chg="add del mod">
          <ac:chgData name="Denise Kay" userId="5c3d9a5b-a719-4e68-969f-62cb6bf26b16" providerId="ADAL" clId="{B4C1AA48-470D-974C-BECB-AFA062F8C125}" dt="2022-08-02T18:35:01.712" v="1915" actId="478"/>
          <ac:spMkLst>
            <pc:docMk/>
            <pc:sldMk cId="62311584" sldId="390"/>
            <ac:spMk id="17" creationId="{0C04F189-9E10-8DA0-A13E-4B31D1EF4037}"/>
          </ac:spMkLst>
        </pc:spChg>
        <pc:spChg chg="add del mod">
          <ac:chgData name="Denise Kay" userId="5c3d9a5b-a719-4e68-969f-62cb6bf26b16" providerId="ADAL" clId="{B4C1AA48-470D-974C-BECB-AFA062F8C125}" dt="2022-08-02T18:35:10.890" v="1918" actId="478"/>
          <ac:spMkLst>
            <pc:docMk/>
            <pc:sldMk cId="62311584" sldId="390"/>
            <ac:spMk id="19" creationId="{CF7264C5-A5F1-AEA3-4D87-AD59746E78E1}"/>
          </ac:spMkLst>
        </pc:spChg>
        <pc:spChg chg="add del mod">
          <ac:chgData name="Denise Kay" userId="5c3d9a5b-a719-4e68-969f-62cb6bf26b16" providerId="ADAL" clId="{B4C1AA48-470D-974C-BECB-AFA062F8C125}" dt="2022-08-02T18:35:12.231" v="1919" actId="478"/>
          <ac:spMkLst>
            <pc:docMk/>
            <pc:sldMk cId="62311584" sldId="390"/>
            <ac:spMk id="21" creationId="{C3D6FE7B-091F-726F-E1FA-2CB46309EC2E}"/>
          </ac:spMkLst>
        </pc:spChg>
      </pc:sldChg>
      <pc:sldChg chg="addSp delSp modSp add del mod">
        <pc:chgData name="Denise Kay" userId="5c3d9a5b-a719-4e68-969f-62cb6bf26b16" providerId="ADAL" clId="{B4C1AA48-470D-974C-BECB-AFA062F8C125}" dt="2022-08-03T22:19:50.316" v="4971" actId="2696"/>
        <pc:sldMkLst>
          <pc:docMk/>
          <pc:sldMk cId="2664434676" sldId="391"/>
        </pc:sldMkLst>
        <pc:spChg chg="add del mod">
          <ac:chgData name="Denise Kay" userId="5c3d9a5b-a719-4e68-969f-62cb6bf26b16" providerId="ADAL" clId="{B4C1AA48-470D-974C-BECB-AFA062F8C125}" dt="2022-08-02T18:40:09.100" v="1927" actId="478"/>
          <ac:spMkLst>
            <pc:docMk/>
            <pc:sldMk cId="2664434676" sldId="391"/>
            <ac:spMk id="4" creationId="{56FFA9B0-2D83-4319-5F85-B77BA5B072A4}"/>
          </ac:spMkLst>
        </pc:spChg>
        <pc:spChg chg="del">
          <ac:chgData name="Denise Kay" userId="5c3d9a5b-a719-4e68-969f-62cb6bf26b16" providerId="ADAL" clId="{B4C1AA48-470D-974C-BECB-AFA062F8C125}" dt="2022-08-02T18:40:03.679" v="1925" actId="478"/>
          <ac:spMkLst>
            <pc:docMk/>
            <pc:sldMk cId="2664434676" sldId="391"/>
            <ac:spMk id="5" creationId="{19EC2FD9-68CE-059C-D175-8D310C552D01}"/>
          </ac:spMkLst>
        </pc:spChg>
        <pc:spChg chg="del">
          <ac:chgData name="Denise Kay" userId="5c3d9a5b-a719-4e68-969f-62cb6bf26b16" providerId="ADAL" clId="{B4C1AA48-470D-974C-BECB-AFA062F8C125}" dt="2022-08-02T18:40:00.921" v="1924" actId="478"/>
          <ac:spMkLst>
            <pc:docMk/>
            <pc:sldMk cId="2664434676" sldId="391"/>
            <ac:spMk id="6" creationId="{CB8B1662-C1B5-5F0D-A578-0722D36C76ED}"/>
          </ac:spMkLst>
        </pc:spChg>
        <pc:spChg chg="add del mod">
          <ac:chgData name="Denise Kay" userId="5c3d9a5b-a719-4e68-969f-62cb6bf26b16" providerId="ADAL" clId="{B4C1AA48-470D-974C-BECB-AFA062F8C125}" dt="2022-08-02T18:40:09.100" v="1927" actId="478"/>
          <ac:spMkLst>
            <pc:docMk/>
            <pc:sldMk cId="2664434676" sldId="391"/>
            <ac:spMk id="9" creationId="{7BA87883-FB69-8121-9380-B60B1472C461}"/>
          </ac:spMkLst>
        </pc:spChg>
        <pc:spChg chg="add mod">
          <ac:chgData name="Denise Kay" userId="5c3d9a5b-a719-4e68-969f-62cb6bf26b16" providerId="ADAL" clId="{B4C1AA48-470D-974C-BECB-AFA062F8C125}" dt="2022-08-02T18:45:42.945" v="1967" actId="1076"/>
          <ac:spMkLst>
            <pc:docMk/>
            <pc:sldMk cId="2664434676" sldId="391"/>
            <ac:spMk id="12" creationId="{5AA4DF4D-1334-D2B1-3658-E07A4D668A37}"/>
          </ac:spMkLst>
        </pc:spChg>
        <pc:picChg chg="add mod">
          <ac:chgData name="Denise Kay" userId="5c3d9a5b-a719-4e68-969f-62cb6bf26b16" providerId="ADAL" clId="{B4C1AA48-470D-974C-BECB-AFA062F8C125}" dt="2022-08-02T18:40:20.265" v="1931" actId="1076"/>
          <ac:picMkLst>
            <pc:docMk/>
            <pc:sldMk cId="2664434676" sldId="391"/>
            <ac:picMk id="10" creationId="{C4C1017F-21EB-BDE8-06CB-F1DCDF39FFBE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3842036720" sldId="392"/>
        </pc:sldMkLst>
        <pc:spChg chg="mod">
          <ac:chgData name="Denise Kay" userId="5c3d9a5b-a719-4e68-969f-62cb6bf26b16" providerId="ADAL" clId="{B4C1AA48-470D-974C-BECB-AFA062F8C125}" dt="2022-08-02T18:41:58.455" v="1946" actId="20577"/>
          <ac:spMkLst>
            <pc:docMk/>
            <pc:sldMk cId="3842036720" sldId="392"/>
            <ac:spMk id="2" creationId="{13189A3C-8B77-2623-06AA-7AF58AF567CF}"/>
          </ac:spMkLst>
        </pc:spChg>
        <pc:spChg chg="add mod">
          <ac:chgData name="Denise Kay" userId="5c3d9a5b-a719-4e68-969f-62cb6bf26b16" providerId="ADAL" clId="{B4C1AA48-470D-974C-BECB-AFA062F8C125}" dt="2022-08-02T18:44:36.056" v="1959" actId="1076"/>
          <ac:spMkLst>
            <pc:docMk/>
            <pc:sldMk cId="3842036720" sldId="392"/>
            <ac:spMk id="5" creationId="{655864A5-82BC-60CC-D3E9-E1E8D913A950}"/>
          </ac:spMkLst>
        </pc:spChg>
        <pc:picChg chg="add mod">
          <ac:chgData name="Denise Kay" userId="5c3d9a5b-a719-4e68-969f-62cb6bf26b16" providerId="ADAL" clId="{B4C1AA48-470D-974C-BECB-AFA062F8C125}" dt="2022-08-02T18:42:07.670" v="1947" actId="14100"/>
          <ac:picMkLst>
            <pc:docMk/>
            <pc:sldMk cId="3842036720" sldId="392"/>
            <ac:picMk id="3" creationId="{A54AC5C1-A471-6644-B158-35F931A442DF}"/>
          </ac:picMkLst>
        </pc:picChg>
        <pc:picChg chg="del">
          <ac:chgData name="Denise Kay" userId="5c3d9a5b-a719-4e68-969f-62cb6bf26b16" providerId="ADAL" clId="{B4C1AA48-470D-974C-BECB-AFA062F8C125}" dt="2022-08-02T18:41:00.476" v="1933" actId="478"/>
          <ac:picMkLst>
            <pc:docMk/>
            <pc:sldMk cId="3842036720" sldId="392"/>
            <ac:picMk id="10" creationId="{C4C1017F-21EB-BDE8-06CB-F1DCDF39FFBE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4142697917" sldId="393"/>
        </pc:sldMkLst>
        <pc:spChg chg="mod">
          <ac:chgData name="Denise Kay" userId="5c3d9a5b-a719-4e68-969f-62cb6bf26b16" providerId="ADAL" clId="{B4C1AA48-470D-974C-BECB-AFA062F8C125}" dt="2022-08-02T19:47:03.899" v="2033" actId="20577"/>
          <ac:spMkLst>
            <pc:docMk/>
            <pc:sldMk cId="4142697917" sldId="393"/>
            <ac:spMk id="2" creationId="{13189A3C-8B77-2623-06AA-7AF58AF567CF}"/>
          </ac:spMkLst>
        </pc:spChg>
        <pc:spChg chg="add mod">
          <ac:chgData name="Denise Kay" userId="5c3d9a5b-a719-4e68-969f-62cb6bf26b16" providerId="ADAL" clId="{B4C1AA48-470D-974C-BECB-AFA062F8C125}" dt="2022-08-02T19:46:30.490" v="1989" actId="20577"/>
          <ac:spMkLst>
            <pc:docMk/>
            <pc:sldMk cId="4142697917" sldId="393"/>
            <ac:spMk id="6" creationId="{2C3769DF-C36F-479E-3A46-EDD843DE7D86}"/>
          </ac:spMkLst>
        </pc:spChg>
        <pc:picChg chg="del">
          <ac:chgData name="Denise Kay" userId="5c3d9a5b-a719-4e68-969f-62cb6bf26b16" providerId="ADAL" clId="{B4C1AA48-470D-974C-BECB-AFA062F8C125}" dt="2022-08-02T18:42:18.876" v="1949" actId="478"/>
          <ac:picMkLst>
            <pc:docMk/>
            <pc:sldMk cId="4142697917" sldId="393"/>
            <ac:picMk id="3" creationId="{A54AC5C1-A471-6644-B158-35F931A442DF}"/>
          </ac:picMkLst>
        </pc:picChg>
        <pc:picChg chg="add mod">
          <ac:chgData name="Denise Kay" userId="5c3d9a5b-a719-4e68-969f-62cb6bf26b16" providerId="ADAL" clId="{B4C1AA48-470D-974C-BECB-AFA062F8C125}" dt="2022-08-02T19:45:39.260" v="1984" actId="14100"/>
          <ac:picMkLst>
            <pc:docMk/>
            <pc:sldMk cId="4142697917" sldId="393"/>
            <ac:picMk id="4" creationId="{AA7F657B-062C-8135-5AD9-0C33F6FA5321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1617667926" sldId="394"/>
        </pc:sldMkLst>
        <pc:spChg chg="mod">
          <ac:chgData name="Denise Kay" userId="5c3d9a5b-a719-4e68-969f-62cb6bf26b16" providerId="ADAL" clId="{B4C1AA48-470D-974C-BECB-AFA062F8C125}" dt="2022-08-02T20:00:55.977" v="2037" actId="121"/>
          <ac:spMkLst>
            <pc:docMk/>
            <pc:sldMk cId="1617667926" sldId="394"/>
            <ac:spMk id="2" creationId="{13189A3C-8B77-2623-06AA-7AF58AF567CF}"/>
          </ac:spMkLst>
        </pc:spChg>
        <pc:spChg chg="del">
          <ac:chgData name="Denise Kay" userId="5c3d9a5b-a719-4e68-969f-62cb6bf26b16" providerId="ADAL" clId="{B4C1AA48-470D-974C-BECB-AFA062F8C125}" dt="2022-08-02T20:00:52.985" v="2036" actId="478"/>
          <ac:spMkLst>
            <pc:docMk/>
            <pc:sldMk cId="1617667926" sldId="394"/>
            <ac:spMk id="6" creationId="{2C3769DF-C36F-479E-3A46-EDD843DE7D86}"/>
          </ac:spMkLst>
        </pc:spChg>
        <pc:spChg chg="add mod">
          <ac:chgData name="Denise Kay" userId="5c3d9a5b-a719-4e68-969f-62cb6bf26b16" providerId="ADAL" clId="{B4C1AA48-470D-974C-BECB-AFA062F8C125}" dt="2022-08-02T20:12:29.763" v="2091" actId="20577"/>
          <ac:spMkLst>
            <pc:docMk/>
            <pc:sldMk cId="1617667926" sldId="394"/>
            <ac:spMk id="8" creationId="{5FA98CD9-1B7A-85C5-403D-E0E3DE2230E2}"/>
          </ac:spMkLst>
        </pc:spChg>
        <pc:picChg chg="add mod">
          <ac:chgData name="Denise Kay" userId="5c3d9a5b-a719-4e68-969f-62cb6bf26b16" providerId="ADAL" clId="{B4C1AA48-470D-974C-BECB-AFA062F8C125}" dt="2022-08-02T20:01:17.764" v="2044" actId="1076"/>
          <ac:picMkLst>
            <pc:docMk/>
            <pc:sldMk cId="1617667926" sldId="394"/>
            <ac:picMk id="3" creationId="{A898358F-C155-2B13-5E5F-A286DDA55F55}"/>
          </ac:picMkLst>
        </pc:picChg>
        <pc:picChg chg="del">
          <ac:chgData name="Denise Kay" userId="5c3d9a5b-a719-4e68-969f-62cb6bf26b16" providerId="ADAL" clId="{B4C1AA48-470D-974C-BECB-AFA062F8C125}" dt="2022-08-02T20:00:49.862" v="2035" actId="478"/>
          <ac:picMkLst>
            <pc:docMk/>
            <pc:sldMk cId="1617667926" sldId="394"/>
            <ac:picMk id="4" creationId="{AA7F657B-062C-8135-5AD9-0C33F6FA5321}"/>
          </ac:picMkLst>
        </pc:picChg>
      </pc:sldChg>
      <pc:sldChg chg="addSp delSp modSp add del mod ord">
        <pc:chgData name="Denise Kay" userId="5c3d9a5b-a719-4e68-969f-62cb6bf26b16" providerId="ADAL" clId="{B4C1AA48-470D-974C-BECB-AFA062F8C125}" dt="2022-08-03T22:19:50.316" v="4971" actId="2696"/>
        <pc:sldMkLst>
          <pc:docMk/>
          <pc:sldMk cId="1148340438" sldId="395"/>
        </pc:sldMkLst>
        <pc:spChg chg="del">
          <ac:chgData name="Denise Kay" userId="5c3d9a5b-a719-4e68-969f-62cb6bf26b16" providerId="ADAL" clId="{B4C1AA48-470D-974C-BECB-AFA062F8C125}" dt="2022-08-02T20:14:07.154" v="2094" actId="478"/>
          <ac:spMkLst>
            <pc:docMk/>
            <pc:sldMk cId="1148340438" sldId="395"/>
            <ac:spMk id="4" creationId="{6CD856BE-D284-4A80-1E27-06B0533B043B}"/>
          </ac:spMkLst>
        </pc:spChg>
        <pc:spChg chg="add mod">
          <ac:chgData name="Denise Kay" userId="5c3d9a5b-a719-4e68-969f-62cb6bf26b16" providerId="ADAL" clId="{B4C1AA48-470D-974C-BECB-AFA062F8C125}" dt="2022-08-02T20:18:46.600" v="2119" actId="207"/>
          <ac:spMkLst>
            <pc:docMk/>
            <pc:sldMk cId="1148340438" sldId="395"/>
            <ac:spMk id="6" creationId="{D16915C8-2672-DFAE-E31E-CE1D3FBBBF3F}"/>
          </ac:spMkLst>
        </pc:spChg>
        <pc:picChg chg="del">
          <ac:chgData name="Denise Kay" userId="5c3d9a5b-a719-4e68-969f-62cb6bf26b16" providerId="ADAL" clId="{B4C1AA48-470D-974C-BECB-AFA062F8C125}" dt="2022-08-02T20:14:04.126" v="2093" actId="478"/>
          <ac:picMkLst>
            <pc:docMk/>
            <pc:sldMk cId="1148340438" sldId="395"/>
            <ac:picMk id="2" creationId="{6C20C75D-1995-363A-C1FF-949AD70B07C6}"/>
          </ac:picMkLst>
        </pc:picChg>
        <pc:picChg chg="add mod">
          <ac:chgData name="Denise Kay" userId="5c3d9a5b-a719-4e68-969f-62cb6bf26b16" providerId="ADAL" clId="{B4C1AA48-470D-974C-BECB-AFA062F8C125}" dt="2022-08-02T20:14:54.894" v="2099" actId="1076"/>
          <ac:picMkLst>
            <pc:docMk/>
            <pc:sldMk cId="1148340438" sldId="395"/>
            <ac:picMk id="3" creationId="{BDDAF1AF-C353-398C-C1D3-537298E1B0A6}"/>
          </ac:picMkLst>
        </pc:picChg>
      </pc:sldChg>
      <pc:sldChg chg="add ord">
        <pc:chgData name="Denise Kay" userId="5c3d9a5b-a719-4e68-969f-62cb6bf26b16" providerId="ADAL" clId="{B4C1AA48-470D-974C-BECB-AFA062F8C125}" dt="2022-08-03T12:38:47.619" v="2136" actId="20578"/>
        <pc:sldMkLst>
          <pc:docMk/>
          <pc:sldMk cId="2248154411" sldId="396"/>
        </pc:sldMkLst>
      </pc:sldChg>
      <pc:sldChg chg="addSp delSp modSp add del mod ord">
        <pc:chgData name="Denise Kay" userId="5c3d9a5b-a719-4e68-969f-62cb6bf26b16" providerId="ADAL" clId="{B4C1AA48-470D-974C-BECB-AFA062F8C125}" dt="2022-08-03T12:59:15.214" v="2749" actId="2696"/>
        <pc:sldMkLst>
          <pc:docMk/>
          <pc:sldMk cId="3756610319" sldId="397"/>
        </pc:sldMkLst>
        <pc:spChg chg="del">
          <ac:chgData name="Denise Kay" userId="5c3d9a5b-a719-4e68-969f-62cb6bf26b16" providerId="ADAL" clId="{B4C1AA48-470D-974C-BECB-AFA062F8C125}" dt="2022-08-03T12:41:11.226" v="2142" actId="478"/>
          <ac:spMkLst>
            <pc:docMk/>
            <pc:sldMk cId="3756610319" sldId="397"/>
            <ac:spMk id="4" creationId="{C585626B-7AB1-72BF-CBA9-B72367FE427C}"/>
          </ac:spMkLst>
        </pc:spChg>
        <pc:spChg chg="add del mod">
          <ac:chgData name="Denise Kay" userId="5c3d9a5b-a719-4e68-969f-62cb6bf26b16" providerId="ADAL" clId="{B4C1AA48-470D-974C-BECB-AFA062F8C125}" dt="2022-08-03T12:41:16.702" v="2144" actId="478"/>
          <ac:spMkLst>
            <pc:docMk/>
            <pc:sldMk cId="3756610319" sldId="397"/>
            <ac:spMk id="5" creationId="{F38632B6-2206-1964-90D2-D1A9762DCED2}"/>
          </ac:spMkLst>
        </pc:spChg>
        <pc:spChg chg="add del mod">
          <ac:chgData name="Denise Kay" userId="5c3d9a5b-a719-4e68-969f-62cb6bf26b16" providerId="ADAL" clId="{B4C1AA48-470D-974C-BECB-AFA062F8C125}" dt="2022-08-03T12:56:18.619" v="2670" actId="478"/>
          <ac:spMkLst>
            <pc:docMk/>
            <pc:sldMk cId="3756610319" sldId="397"/>
            <ac:spMk id="7" creationId="{8C063B65-EBAA-5926-F51E-1989D013F239}"/>
          </ac:spMkLst>
        </pc:spChg>
        <pc:spChg chg="add del mod">
          <ac:chgData name="Denise Kay" userId="5c3d9a5b-a719-4e68-969f-62cb6bf26b16" providerId="ADAL" clId="{B4C1AA48-470D-974C-BECB-AFA062F8C125}" dt="2022-08-03T12:56:21.325" v="2671" actId="478"/>
          <ac:spMkLst>
            <pc:docMk/>
            <pc:sldMk cId="3756610319" sldId="397"/>
            <ac:spMk id="8" creationId="{6BDB6AF8-2336-4346-3893-877E47C000C9}"/>
          </ac:spMkLst>
        </pc:spChg>
        <pc:spChg chg="add del mod">
          <ac:chgData name="Denise Kay" userId="5c3d9a5b-a719-4e68-969f-62cb6bf26b16" providerId="ADAL" clId="{B4C1AA48-470D-974C-BECB-AFA062F8C125}" dt="2022-08-03T12:59:11.316" v="2748" actId="478"/>
          <ac:spMkLst>
            <pc:docMk/>
            <pc:sldMk cId="3756610319" sldId="397"/>
            <ac:spMk id="9" creationId="{44D5D89D-2A1F-CD65-6DA9-3E6BB3F53463}"/>
          </ac:spMkLst>
        </pc:spChg>
        <pc:spChg chg="add del mod">
          <ac:chgData name="Denise Kay" userId="5c3d9a5b-a719-4e68-969f-62cb6bf26b16" providerId="ADAL" clId="{B4C1AA48-470D-974C-BECB-AFA062F8C125}" dt="2022-08-03T12:57:35.544" v="2717" actId="478"/>
          <ac:spMkLst>
            <pc:docMk/>
            <pc:sldMk cId="3756610319" sldId="397"/>
            <ac:spMk id="11" creationId="{93838D62-492A-4B79-1709-4C6AE8997B3F}"/>
          </ac:spMkLst>
        </pc:spChg>
        <pc:spChg chg="add del mod">
          <ac:chgData name="Denise Kay" userId="5c3d9a5b-a719-4e68-969f-62cb6bf26b16" providerId="ADAL" clId="{B4C1AA48-470D-974C-BECB-AFA062F8C125}" dt="2022-08-03T12:58:59.682" v="2746" actId="478"/>
          <ac:spMkLst>
            <pc:docMk/>
            <pc:sldMk cId="3756610319" sldId="397"/>
            <ac:spMk id="12" creationId="{DF97C634-A668-5C9C-9C7E-47721317C261}"/>
          </ac:spMkLst>
        </pc:spChg>
        <pc:spChg chg="del">
          <ac:chgData name="Denise Kay" userId="5c3d9a5b-a719-4e68-969f-62cb6bf26b16" providerId="ADAL" clId="{B4C1AA48-470D-974C-BECB-AFA062F8C125}" dt="2022-08-03T12:41:14.536" v="2143" actId="478"/>
          <ac:spMkLst>
            <pc:docMk/>
            <pc:sldMk cId="3756610319" sldId="397"/>
            <ac:spMk id="14" creationId="{94552DC5-CDF1-CB76-F710-C73ABF46E7CF}"/>
          </ac:spMkLst>
        </pc:spChg>
        <pc:spChg chg="add del mod">
          <ac:chgData name="Denise Kay" userId="5c3d9a5b-a719-4e68-969f-62cb6bf26b16" providerId="ADAL" clId="{B4C1AA48-470D-974C-BECB-AFA062F8C125}" dt="2022-08-03T12:54:14.414" v="2578" actId="478"/>
          <ac:spMkLst>
            <pc:docMk/>
            <pc:sldMk cId="3756610319" sldId="397"/>
            <ac:spMk id="15" creationId="{56701DE6-D18F-B9A9-2D40-88C47D339B6B}"/>
          </ac:spMkLst>
        </pc:spChg>
        <pc:spChg chg="add del mod">
          <ac:chgData name="Denise Kay" userId="5c3d9a5b-a719-4e68-969f-62cb6bf26b16" providerId="ADAL" clId="{B4C1AA48-470D-974C-BECB-AFA062F8C125}" dt="2022-08-03T12:55:32.391" v="2622" actId="478"/>
          <ac:spMkLst>
            <pc:docMk/>
            <pc:sldMk cId="3756610319" sldId="397"/>
            <ac:spMk id="17" creationId="{9A1D4D8C-DF80-2942-4B0E-BB69AB44DAD4}"/>
          </ac:spMkLst>
        </pc:spChg>
      </pc:sldChg>
      <pc:sldChg chg="add del">
        <pc:chgData name="Denise Kay" userId="5c3d9a5b-a719-4e68-969f-62cb6bf26b16" providerId="ADAL" clId="{B4C1AA48-470D-974C-BECB-AFA062F8C125}" dt="2022-08-03T12:47:46.267" v="2170" actId="2890"/>
        <pc:sldMkLst>
          <pc:docMk/>
          <pc:sldMk cId="182351470" sldId="398"/>
        </pc:sldMkLst>
      </pc:sldChg>
      <pc:sldChg chg="addSp delSp modSp new mod ord modClrScheme chgLayout modNotesTx">
        <pc:chgData name="Denise Kay" userId="5c3d9a5b-a719-4e68-969f-62cb6bf26b16" providerId="ADAL" clId="{B4C1AA48-470D-974C-BECB-AFA062F8C125}" dt="2022-08-03T20:41:02.866" v="3422" actId="14100"/>
        <pc:sldMkLst>
          <pc:docMk/>
          <pc:sldMk cId="678410563" sldId="398"/>
        </pc:sldMkLst>
        <pc:spChg chg="del">
          <ac:chgData name="Denise Kay" userId="5c3d9a5b-a719-4e68-969f-62cb6bf26b16" providerId="ADAL" clId="{B4C1AA48-470D-974C-BECB-AFA062F8C125}" dt="2022-08-03T12:47:53.437" v="2172" actId="700"/>
          <ac:spMkLst>
            <pc:docMk/>
            <pc:sldMk cId="678410563" sldId="398"/>
            <ac:spMk id="2" creationId="{AB5214C8-E30B-E3B2-9B89-C2CB7F122849}"/>
          </ac:spMkLst>
        </pc:spChg>
        <pc:spChg chg="del">
          <ac:chgData name="Denise Kay" userId="5c3d9a5b-a719-4e68-969f-62cb6bf26b16" providerId="ADAL" clId="{B4C1AA48-470D-974C-BECB-AFA062F8C125}" dt="2022-08-03T12:47:53.437" v="2172" actId="700"/>
          <ac:spMkLst>
            <pc:docMk/>
            <pc:sldMk cId="678410563" sldId="398"/>
            <ac:spMk id="3" creationId="{745DF86F-AE92-3C9F-ADFE-EE509270CB7E}"/>
          </ac:spMkLst>
        </pc:spChg>
        <pc:spChg chg="del">
          <ac:chgData name="Denise Kay" userId="5c3d9a5b-a719-4e68-969f-62cb6bf26b16" providerId="ADAL" clId="{B4C1AA48-470D-974C-BECB-AFA062F8C125}" dt="2022-08-03T12:47:53.437" v="2172" actId="700"/>
          <ac:spMkLst>
            <pc:docMk/>
            <pc:sldMk cId="678410563" sldId="398"/>
            <ac:spMk id="4" creationId="{45CBFB26-4B64-DB36-FE27-B48CB6ED90BE}"/>
          </ac:spMkLst>
        </pc:spChg>
        <pc:spChg chg="del">
          <ac:chgData name="Denise Kay" userId="5c3d9a5b-a719-4e68-969f-62cb6bf26b16" providerId="ADAL" clId="{B4C1AA48-470D-974C-BECB-AFA062F8C125}" dt="2022-08-03T12:47:53.437" v="2172" actId="700"/>
          <ac:spMkLst>
            <pc:docMk/>
            <pc:sldMk cId="678410563" sldId="398"/>
            <ac:spMk id="5" creationId="{A7CABE24-6154-8052-DAE9-0653D29DE79C}"/>
          </ac:spMkLst>
        </pc:spChg>
        <pc:spChg chg="del">
          <ac:chgData name="Denise Kay" userId="5c3d9a5b-a719-4e68-969f-62cb6bf26b16" providerId="ADAL" clId="{B4C1AA48-470D-974C-BECB-AFA062F8C125}" dt="2022-08-03T12:47:53.437" v="2172" actId="700"/>
          <ac:spMkLst>
            <pc:docMk/>
            <pc:sldMk cId="678410563" sldId="398"/>
            <ac:spMk id="6" creationId="{BDF546CE-8183-C110-DDF5-ADEA51142B5A}"/>
          </ac:spMkLst>
        </pc:spChg>
        <pc:spChg chg="add del mod">
          <ac:chgData name="Denise Kay" userId="5c3d9a5b-a719-4e68-969f-62cb6bf26b16" providerId="ADAL" clId="{B4C1AA48-470D-974C-BECB-AFA062F8C125}" dt="2022-08-03T12:54:08.926" v="2577" actId="478"/>
          <ac:spMkLst>
            <pc:docMk/>
            <pc:sldMk cId="678410563" sldId="398"/>
            <ac:spMk id="7" creationId="{F243C66E-BD38-C37C-081E-4049859CBA7F}"/>
          </ac:spMkLst>
        </pc:spChg>
        <pc:spChg chg="add mod">
          <ac:chgData name="Denise Kay" userId="5c3d9a5b-a719-4e68-969f-62cb6bf26b16" providerId="ADAL" clId="{B4C1AA48-470D-974C-BECB-AFA062F8C125}" dt="2022-08-03T20:28:20.494" v="3383" actId="1076"/>
          <ac:spMkLst>
            <pc:docMk/>
            <pc:sldMk cId="678410563" sldId="398"/>
            <ac:spMk id="8" creationId="{15A993E9-0C99-82E6-782D-C4162A2EF70C}"/>
          </ac:spMkLst>
        </pc:spChg>
        <pc:spChg chg="add mod">
          <ac:chgData name="Denise Kay" userId="5c3d9a5b-a719-4e68-969f-62cb6bf26b16" providerId="ADAL" clId="{B4C1AA48-470D-974C-BECB-AFA062F8C125}" dt="2022-08-03T20:28:17.365" v="3382" actId="1076"/>
          <ac:spMkLst>
            <pc:docMk/>
            <pc:sldMk cId="678410563" sldId="398"/>
            <ac:spMk id="9" creationId="{49DEF3D4-72BD-A486-910C-FAFE51F363DF}"/>
          </ac:spMkLst>
        </pc:spChg>
        <pc:spChg chg="add del mod">
          <ac:chgData name="Denise Kay" userId="5c3d9a5b-a719-4e68-969f-62cb6bf26b16" providerId="ADAL" clId="{B4C1AA48-470D-974C-BECB-AFA062F8C125}" dt="2022-08-03T12:55:25.659" v="2621" actId="478"/>
          <ac:spMkLst>
            <pc:docMk/>
            <pc:sldMk cId="678410563" sldId="398"/>
            <ac:spMk id="10" creationId="{2652B0EA-B16B-9A22-8B1A-66AAE5A5732C}"/>
          </ac:spMkLst>
        </pc:spChg>
        <pc:spChg chg="add del mod">
          <ac:chgData name="Denise Kay" userId="5c3d9a5b-a719-4e68-969f-62cb6bf26b16" providerId="ADAL" clId="{B4C1AA48-470D-974C-BECB-AFA062F8C125}" dt="2022-08-03T12:58:40.931" v="2745" actId="478"/>
          <ac:spMkLst>
            <pc:docMk/>
            <pc:sldMk cId="678410563" sldId="398"/>
            <ac:spMk id="11" creationId="{18B53BC8-FFD6-4CBD-B279-20ABCABF1B3D}"/>
          </ac:spMkLst>
        </pc:spChg>
        <pc:spChg chg="add mod">
          <ac:chgData name="Denise Kay" userId="5c3d9a5b-a719-4e68-969f-62cb6bf26b16" providerId="ADAL" clId="{B4C1AA48-470D-974C-BECB-AFA062F8C125}" dt="2022-08-03T20:28:33.587" v="3392" actId="20577"/>
          <ac:spMkLst>
            <pc:docMk/>
            <pc:sldMk cId="678410563" sldId="398"/>
            <ac:spMk id="12" creationId="{0C9C100E-3514-AFD9-ADB7-E0ADAE18575E}"/>
          </ac:spMkLst>
        </pc:spChg>
        <pc:spChg chg="add mod">
          <ac:chgData name="Denise Kay" userId="5c3d9a5b-a719-4e68-969f-62cb6bf26b16" providerId="ADAL" clId="{B4C1AA48-470D-974C-BECB-AFA062F8C125}" dt="2022-08-03T20:41:02.866" v="3422" actId="14100"/>
          <ac:spMkLst>
            <pc:docMk/>
            <pc:sldMk cId="678410563" sldId="398"/>
            <ac:spMk id="13" creationId="{5A3D36C3-9499-A026-C8AE-D2BCE9DBB3FB}"/>
          </ac:spMkLst>
        </pc:spChg>
      </pc:sldChg>
      <pc:sldChg chg="delSp new del mod">
        <pc:chgData name="Denise Kay" userId="5c3d9a5b-a719-4e68-969f-62cb6bf26b16" providerId="ADAL" clId="{B4C1AA48-470D-974C-BECB-AFA062F8C125}" dt="2022-08-03T20:29:40.648" v="3396" actId="2696"/>
        <pc:sldMkLst>
          <pc:docMk/>
          <pc:sldMk cId="49247840" sldId="399"/>
        </pc:sldMkLst>
        <pc:spChg chg="del">
          <ac:chgData name="Denise Kay" userId="5c3d9a5b-a719-4e68-969f-62cb6bf26b16" providerId="ADAL" clId="{B4C1AA48-470D-974C-BECB-AFA062F8C125}" dt="2022-08-03T20:29:35.756" v="3395" actId="478"/>
          <ac:spMkLst>
            <pc:docMk/>
            <pc:sldMk cId="49247840" sldId="399"/>
            <ac:spMk id="3" creationId="{8FC2B242-1CAA-8FF5-25AE-A25F6B3384A1}"/>
          </ac:spMkLst>
        </pc:spChg>
      </pc:sldChg>
      <pc:sldChg chg="addSp delSp modSp add mod">
        <pc:chgData name="Denise Kay" userId="5c3d9a5b-a719-4e68-969f-62cb6bf26b16" providerId="ADAL" clId="{B4C1AA48-470D-974C-BECB-AFA062F8C125}" dt="2022-08-03T21:20:36.579" v="3663" actId="207"/>
        <pc:sldMkLst>
          <pc:docMk/>
          <pc:sldMk cId="1060940833" sldId="399"/>
        </pc:sldMkLst>
        <pc:spChg chg="mod">
          <ac:chgData name="Denise Kay" userId="5c3d9a5b-a719-4e68-969f-62cb6bf26b16" providerId="ADAL" clId="{B4C1AA48-470D-974C-BECB-AFA062F8C125}" dt="2022-08-03T21:20:36.579" v="3663" actId="207"/>
          <ac:spMkLst>
            <pc:docMk/>
            <pc:sldMk cId="1060940833" sldId="399"/>
            <ac:spMk id="4" creationId="{637AEA54-9A04-B788-851B-FD0087995DB7}"/>
          </ac:spMkLst>
        </pc:spChg>
        <pc:spChg chg="add del mod">
          <ac:chgData name="Denise Kay" userId="5c3d9a5b-a719-4e68-969f-62cb6bf26b16" providerId="ADAL" clId="{B4C1AA48-470D-974C-BECB-AFA062F8C125}" dt="2022-08-03T21:04:27.925" v="3630" actId="21"/>
          <ac:spMkLst>
            <pc:docMk/>
            <pc:sldMk cId="1060940833" sldId="399"/>
            <ac:spMk id="5" creationId="{DA3E2909-10E8-93B2-A0DA-2E05DCF84453}"/>
          </ac:spMkLst>
        </pc:spChg>
      </pc:sldChg>
      <pc:sldChg chg="delSp modSp add del mod setBg delDesignElem">
        <pc:chgData name="Denise Kay" userId="5c3d9a5b-a719-4e68-969f-62cb6bf26b16" providerId="ADAL" clId="{B4C1AA48-470D-974C-BECB-AFA062F8C125}" dt="2022-08-03T20:00:11.956" v="3260" actId="2696"/>
        <pc:sldMkLst>
          <pc:docMk/>
          <pc:sldMk cId="2468610806" sldId="480"/>
        </pc:sldMkLst>
        <pc:spChg chg="mod">
          <ac:chgData name="Denise Kay" userId="5c3d9a5b-a719-4e68-969f-62cb6bf26b16" providerId="ADAL" clId="{B4C1AA48-470D-974C-BECB-AFA062F8C125}" dt="2022-08-03T19:55:03.900" v="3235" actId="27636"/>
          <ac:spMkLst>
            <pc:docMk/>
            <pc:sldMk cId="2468610806" sldId="480"/>
            <ac:spMk id="2" creationId="{8079807A-1AE1-C542-2BAF-4441CC4F27A9}"/>
          </ac:spMkLst>
        </pc:spChg>
        <pc:spChg chg="del">
          <ac:chgData name="Denise Kay" userId="5c3d9a5b-a719-4e68-969f-62cb6bf26b16" providerId="ADAL" clId="{B4C1AA48-470D-974C-BECB-AFA062F8C125}" dt="2022-08-03T19:55:03.866" v="3234"/>
          <ac:spMkLst>
            <pc:docMk/>
            <pc:sldMk cId="2468610806" sldId="480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3T19:55:03.866" v="3234"/>
          <ac:spMkLst>
            <pc:docMk/>
            <pc:sldMk cId="2468610806" sldId="480"/>
            <ac:spMk id="10" creationId="{DB17E863-922E-4C26-BD64-E8FD41D28661}"/>
          </ac:spMkLst>
        </pc:spChg>
      </pc:sldChg>
      <pc:sldChg chg="addSp delSp modSp add mod ord setBg delDesignElem">
        <pc:chgData name="Denise Kay" userId="5c3d9a5b-a719-4e68-969f-62cb6bf26b16" providerId="ADAL" clId="{B4C1AA48-470D-974C-BECB-AFA062F8C125}" dt="2022-08-03T22:17:39.204" v="4949" actId="20578"/>
        <pc:sldMkLst>
          <pc:docMk/>
          <pc:sldMk cId="2479751830" sldId="487"/>
        </pc:sldMkLst>
        <pc:spChg chg="mod">
          <ac:chgData name="Denise Kay" userId="5c3d9a5b-a719-4e68-969f-62cb6bf26b16" providerId="ADAL" clId="{B4C1AA48-470D-974C-BECB-AFA062F8C125}" dt="2022-08-03T20:55:12.969" v="3531" actId="1038"/>
          <ac:spMkLst>
            <pc:docMk/>
            <pc:sldMk cId="2479751830" sldId="487"/>
            <ac:spMk id="2" creationId="{EE3B79F6-B937-F236-2A21-D9223AC9EBCF}"/>
          </ac:spMkLst>
        </pc:spChg>
        <pc:spChg chg="mod">
          <ac:chgData name="Denise Kay" userId="5c3d9a5b-a719-4e68-969f-62cb6bf26b16" providerId="ADAL" clId="{B4C1AA48-470D-974C-BECB-AFA062F8C125}" dt="2022-08-03T20:52:57.496" v="3516" actId="207"/>
          <ac:spMkLst>
            <pc:docMk/>
            <pc:sldMk cId="2479751830" sldId="487"/>
            <ac:spMk id="3" creationId="{E1DB8E3F-678D-178C-34EE-FD4A3A5A9209}"/>
          </ac:spMkLst>
        </pc:spChg>
        <pc:spChg chg="mod">
          <ac:chgData name="Denise Kay" userId="5c3d9a5b-a719-4e68-969f-62cb6bf26b16" providerId="ADAL" clId="{B4C1AA48-470D-974C-BECB-AFA062F8C125}" dt="2022-08-03T20:54:12.320" v="3523" actId="20577"/>
          <ac:spMkLst>
            <pc:docMk/>
            <pc:sldMk cId="2479751830" sldId="487"/>
            <ac:spMk id="4" creationId="{9EE0C0CC-0AE7-EC19-FEF0-B654DBDDBB53}"/>
          </ac:spMkLst>
        </pc:spChg>
        <pc:spChg chg="add mod">
          <ac:chgData name="Denise Kay" userId="5c3d9a5b-a719-4e68-969f-62cb6bf26b16" providerId="ADAL" clId="{B4C1AA48-470D-974C-BECB-AFA062F8C125}" dt="2022-08-03T20:52:36.245" v="3510" actId="1076"/>
          <ac:spMkLst>
            <pc:docMk/>
            <pc:sldMk cId="2479751830" sldId="487"/>
            <ac:spMk id="5" creationId="{B0BBCFD1-73EF-A0B3-E343-4884078B331E}"/>
          </ac:spMkLst>
        </pc:spChg>
        <pc:spChg chg="del">
          <ac:chgData name="Denise Kay" userId="5c3d9a5b-a719-4e68-969f-62cb6bf26b16" providerId="ADAL" clId="{B4C1AA48-470D-974C-BECB-AFA062F8C125}" dt="2022-08-03T20:43:38.236" v="3435"/>
          <ac:spMkLst>
            <pc:docMk/>
            <pc:sldMk cId="2479751830" sldId="487"/>
            <ac:spMk id="8" creationId="{100EDD19-6802-4EC3-95CE-CFFAB042CFD6}"/>
          </ac:spMkLst>
        </pc:spChg>
        <pc:spChg chg="del">
          <ac:chgData name="Denise Kay" userId="5c3d9a5b-a719-4e68-969f-62cb6bf26b16" providerId="ADAL" clId="{B4C1AA48-470D-974C-BECB-AFA062F8C125}" dt="2022-08-03T20:43:38.236" v="3435"/>
          <ac:spMkLst>
            <pc:docMk/>
            <pc:sldMk cId="2479751830" sldId="487"/>
            <ac:spMk id="10" creationId="{DB17E863-922E-4C26-BD64-E8FD41D28661}"/>
          </ac:spMkLst>
        </pc:spChg>
      </pc:sldChg>
      <pc:sldChg chg="addSp delSp modSp add mod">
        <pc:chgData name="Denise Kay" userId="5c3d9a5b-a719-4e68-969f-62cb6bf26b16" providerId="ADAL" clId="{B4C1AA48-470D-974C-BECB-AFA062F8C125}" dt="2022-08-03T22:18:49.552" v="4969" actId="207"/>
        <pc:sldMkLst>
          <pc:docMk/>
          <pc:sldMk cId="3002684531" sldId="488"/>
        </pc:sldMkLst>
        <pc:spChg chg="add mod">
          <ac:chgData name="Denise Kay" userId="5c3d9a5b-a719-4e68-969f-62cb6bf26b16" providerId="ADAL" clId="{B4C1AA48-470D-974C-BECB-AFA062F8C125}" dt="2022-08-03T22:18:49.552" v="4969" actId="207"/>
          <ac:spMkLst>
            <pc:docMk/>
            <pc:sldMk cId="3002684531" sldId="488"/>
            <ac:spMk id="2" creationId="{800F1450-BD73-4023-913D-C42D3811483A}"/>
          </ac:spMkLst>
        </pc:spChg>
        <pc:spChg chg="del">
          <ac:chgData name="Denise Kay" userId="5c3d9a5b-a719-4e68-969f-62cb6bf26b16" providerId="ADAL" clId="{B4C1AA48-470D-974C-BECB-AFA062F8C125}" dt="2022-08-03T20:57:30.783" v="3545" actId="478"/>
          <ac:spMkLst>
            <pc:docMk/>
            <pc:sldMk cId="3002684531" sldId="488"/>
            <ac:spMk id="4" creationId="{637AEA54-9A04-B788-851B-FD0087995DB7}"/>
          </ac:spMkLst>
        </pc:spChg>
        <pc:spChg chg="del mod">
          <ac:chgData name="Denise Kay" userId="5c3d9a5b-a719-4e68-969f-62cb6bf26b16" providerId="ADAL" clId="{B4C1AA48-470D-974C-BECB-AFA062F8C125}" dt="2022-08-03T21:04:31.781" v="3631" actId="478"/>
          <ac:spMkLst>
            <pc:docMk/>
            <pc:sldMk cId="3002684531" sldId="488"/>
            <ac:spMk id="5" creationId="{DA3E2909-10E8-93B2-A0DA-2E05DCF84453}"/>
          </ac:spMkLst>
        </pc:spChg>
      </pc:sldChg>
      <pc:sldChg chg="add del">
        <pc:chgData name="Denise Kay" userId="5c3d9a5b-a719-4e68-969f-62cb6bf26b16" providerId="ADAL" clId="{B4C1AA48-470D-974C-BECB-AFA062F8C125}" dt="2022-08-03T21:54:19.587" v="4107" actId="2696"/>
        <pc:sldMkLst>
          <pc:docMk/>
          <pc:sldMk cId="2087815472" sldId="489"/>
        </pc:sldMkLst>
      </pc:sldChg>
      <pc:sldChg chg="addSp modSp add mod ord">
        <pc:chgData name="Denise Kay" userId="5c3d9a5b-a719-4e68-969f-62cb6bf26b16" providerId="ADAL" clId="{B4C1AA48-470D-974C-BECB-AFA062F8C125}" dt="2022-08-04T00:53:54.136" v="5982" actId="20578"/>
        <pc:sldMkLst>
          <pc:docMk/>
          <pc:sldMk cId="2729049436" sldId="489"/>
        </pc:sldMkLst>
        <pc:spChg chg="add mod">
          <ac:chgData name="Denise Kay" userId="5c3d9a5b-a719-4e68-969f-62cb6bf26b16" providerId="ADAL" clId="{B4C1AA48-470D-974C-BECB-AFA062F8C125}" dt="2022-08-03T21:56:38.431" v="4122" actId="1076"/>
          <ac:spMkLst>
            <pc:docMk/>
            <pc:sldMk cId="2729049436" sldId="489"/>
            <ac:spMk id="3" creationId="{90DAEB67-DBC8-1FF3-DFAD-41CBF203D2D7}"/>
          </ac:spMkLst>
        </pc:spChg>
        <pc:spChg chg="add mod">
          <ac:chgData name="Denise Kay" userId="5c3d9a5b-a719-4e68-969f-62cb6bf26b16" providerId="ADAL" clId="{B4C1AA48-470D-974C-BECB-AFA062F8C125}" dt="2022-08-03T21:56:56.113" v="4145" actId="1076"/>
          <ac:spMkLst>
            <pc:docMk/>
            <pc:sldMk cId="2729049436" sldId="489"/>
            <ac:spMk id="7" creationId="{DEED2F7C-70CE-3955-8313-3C1B3E2C2CAA}"/>
          </ac:spMkLst>
        </pc:spChg>
        <pc:picChg chg="add mod">
          <ac:chgData name="Denise Kay" userId="5c3d9a5b-a719-4e68-969f-62cb6bf26b16" providerId="ADAL" clId="{B4C1AA48-470D-974C-BECB-AFA062F8C125}" dt="2022-08-03T21:56:57.998" v="4146" actId="1076"/>
          <ac:picMkLst>
            <pc:docMk/>
            <pc:sldMk cId="2729049436" sldId="489"/>
            <ac:picMk id="5" creationId="{B7E7741D-B621-DCF1-139C-DBA5BCA6F23B}"/>
          </ac:picMkLst>
        </pc:picChg>
      </pc:sldChg>
      <pc:sldChg chg="addSp delSp modSp add mod">
        <pc:chgData name="Denise Kay" userId="5c3d9a5b-a719-4e68-969f-62cb6bf26b16" providerId="ADAL" clId="{B4C1AA48-470D-974C-BECB-AFA062F8C125}" dt="2022-08-04T17:29:26.514" v="7118" actId="20577"/>
        <pc:sldMkLst>
          <pc:docMk/>
          <pc:sldMk cId="3297019926" sldId="490"/>
        </pc:sldMkLst>
        <pc:spChg chg="del mod">
          <ac:chgData name="Denise Kay" userId="5c3d9a5b-a719-4e68-969f-62cb6bf26b16" providerId="ADAL" clId="{B4C1AA48-470D-974C-BECB-AFA062F8C125}" dt="2022-08-03T22:10:13.455" v="4899" actId="478"/>
          <ac:spMkLst>
            <pc:docMk/>
            <pc:sldMk cId="3297019926" sldId="490"/>
            <ac:spMk id="2" creationId="{3FB2F945-DBF0-BE27-217F-7487276658BE}"/>
          </ac:spMkLst>
        </pc:spChg>
        <pc:spChg chg="del mod">
          <ac:chgData name="Denise Kay" userId="5c3d9a5b-a719-4e68-969f-62cb6bf26b16" providerId="ADAL" clId="{B4C1AA48-470D-974C-BECB-AFA062F8C125}" dt="2022-08-03T22:06:12.129" v="4596" actId="478"/>
          <ac:spMkLst>
            <pc:docMk/>
            <pc:sldMk cId="3297019926" sldId="490"/>
            <ac:spMk id="3" creationId="{EDD97B2B-0367-11AA-F183-089ECBBDC064}"/>
          </ac:spMkLst>
        </pc:spChg>
        <pc:spChg chg="add mod">
          <ac:chgData name="Denise Kay" userId="5c3d9a5b-a719-4e68-969f-62cb6bf26b16" providerId="ADAL" clId="{B4C1AA48-470D-974C-BECB-AFA062F8C125}" dt="2022-08-04T17:29:26.514" v="7118" actId="20577"/>
          <ac:spMkLst>
            <pc:docMk/>
            <pc:sldMk cId="3297019926" sldId="490"/>
            <ac:spMk id="5" creationId="{D00083DB-B7FF-D471-DC4E-C6A19946D24B}"/>
          </ac:spMkLst>
        </pc:spChg>
        <pc:spChg chg="add mod">
          <ac:chgData name="Denise Kay" userId="5c3d9a5b-a719-4e68-969f-62cb6bf26b16" providerId="ADAL" clId="{B4C1AA48-470D-974C-BECB-AFA062F8C125}" dt="2022-08-03T22:11:44.926" v="4922" actId="20577"/>
          <ac:spMkLst>
            <pc:docMk/>
            <pc:sldMk cId="3297019926" sldId="490"/>
            <ac:spMk id="7" creationId="{3D6FA113-3E27-C389-6A35-B81E60F192FB}"/>
          </ac:spMkLst>
        </pc:spChg>
        <pc:spChg chg="mod">
          <ac:chgData name="Denise Kay" userId="5c3d9a5b-a719-4e68-969f-62cb6bf26b16" providerId="ADAL" clId="{B4C1AA48-470D-974C-BECB-AFA062F8C125}" dt="2022-08-03T22:06:08.225" v="4594" actId="20577"/>
          <ac:spMkLst>
            <pc:docMk/>
            <pc:sldMk cId="3297019926" sldId="490"/>
            <ac:spMk id="8" creationId="{7DFCC60F-B79E-2C31-85D1-F8F3CE7A1C3D}"/>
          </ac:spMkLst>
        </pc:spChg>
        <pc:spChg chg="del">
          <ac:chgData name="Denise Kay" userId="5c3d9a5b-a719-4e68-969f-62cb6bf26b16" providerId="ADAL" clId="{B4C1AA48-470D-974C-BECB-AFA062F8C125}" dt="2022-08-03T22:05:59.259" v="4585" actId="478"/>
          <ac:spMkLst>
            <pc:docMk/>
            <pc:sldMk cId="3297019926" sldId="490"/>
            <ac:spMk id="10" creationId="{40A8A9D9-F475-1DA2-C1CF-F302136B31B3}"/>
          </ac:spMkLst>
        </pc:spChg>
        <pc:spChg chg="del">
          <ac:chgData name="Denise Kay" userId="5c3d9a5b-a719-4e68-969f-62cb6bf26b16" providerId="ADAL" clId="{B4C1AA48-470D-974C-BECB-AFA062F8C125}" dt="2022-08-03T22:06:14.599" v="4597" actId="478"/>
          <ac:spMkLst>
            <pc:docMk/>
            <pc:sldMk cId="3297019926" sldId="490"/>
            <ac:spMk id="11" creationId="{94FC2912-FC5A-CB56-F770-B3ECD10D2299}"/>
          </ac:spMkLst>
        </pc:spChg>
        <pc:picChg chg="add mod">
          <ac:chgData name="Denise Kay" userId="5c3d9a5b-a719-4e68-969f-62cb6bf26b16" providerId="ADAL" clId="{B4C1AA48-470D-974C-BECB-AFA062F8C125}" dt="2022-08-03T22:06:55.253" v="4599" actId="1076"/>
          <ac:picMkLst>
            <pc:docMk/>
            <pc:sldMk cId="3297019926" sldId="490"/>
            <ac:picMk id="4" creationId="{25B21A31-FF04-2DFE-B4CB-262899C4538A}"/>
          </ac:picMkLst>
        </pc:picChg>
      </pc:sldChg>
      <pc:sldChg chg="addSp delSp modSp add mod setBg">
        <pc:chgData name="Denise Kay" userId="5c3d9a5b-a719-4e68-969f-62cb6bf26b16" providerId="ADAL" clId="{B4C1AA48-470D-974C-BECB-AFA062F8C125}" dt="2022-08-05T12:29:09.302" v="7274" actId="14100"/>
        <pc:sldMkLst>
          <pc:docMk/>
          <pc:sldMk cId="196541439" sldId="491"/>
        </pc:sldMkLst>
        <pc:picChg chg="add mod">
          <ac:chgData name="Denise Kay" userId="5c3d9a5b-a719-4e68-969f-62cb6bf26b16" providerId="ADAL" clId="{B4C1AA48-470D-974C-BECB-AFA062F8C125}" dt="2022-08-04T14:08:25.396" v="6508" actId="1036"/>
          <ac:picMkLst>
            <pc:docMk/>
            <pc:sldMk cId="196541439" sldId="491"/>
            <ac:picMk id="3" creationId="{303AAA73-C788-0C94-6EF6-E1428C4EF9D6}"/>
          </ac:picMkLst>
        </pc:picChg>
        <pc:picChg chg="mod">
          <ac:chgData name="Denise Kay" userId="5c3d9a5b-a719-4e68-969f-62cb6bf26b16" providerId="ADAL" clId="{B4C1AA48-470D-974C-BECB-AFA062F8C125}" dt="2022-08-05T12:29:09.302" v="7274" actId="14100"/>
          <ac:picMkLst>
            <pc:docMk/>
            <pc:sldMk cId="196541439" sldId="491"/>
            <ac:picMk id="4" creationId="{1DD693D7-01D1-E570-23A6-0C081CCE32B2}"/>
          </ac:picMkLst>
        </pc:picChg>
        <pc:picChg chg="del">
          <ac:chgData name="Denise Kay" userId="5c3d9a5b-a719-4e68-969f-62cb6bf26b16" providerId="ADAL" clId="{B4C1AA48-470D-974C-BECB-AFA062F8C125}" dt="2022-08-04T14:06:25.475" v="6482" actId="478"/>
          <ac:picMkLst>
            <pc:docMk/>
            <pc:sldMk cId="196541439" sldId="491"/>
            <ac:picMk id="20" creationId="{BE81A60A-B682-97D9-D97A-371EE9F268A6}"/>
          </ac:picMkLst>
        </pc:picChg>
      </pc:sldChg>
      <pc:sldChg chg="addSp delSp modSp new del mod">
        <pc:chgData name="Denise Kay" userId="5c3d9a5b-a719-4e68-969f-62cb6bf26b16" providerId="ADAL" clId="{B4C1AA48-470D-974C-BECB-AFA062F8C125}" dt="2022-08-04T16:33:04.899" v="6697" actId="2696"/>
        <pc:sldMkLst>
          <pc:docMk/>
          <pc:sldMk cId="1779552969" sldId="492"/>
        </pc:sldMkLst>
        <pc:spChg chg="add del mod">
          <ac:chgData name="Denise Kay" userId="5c3d9a5b-a719-4e68-969f-62cb6bf26b16" providerId="ADAL" clId="{B4C1AA48-470D-974C-BECB-AFA062F8C125}" dt="2022-08-04T16:22:55.511" v="6515" actId="478"/>
          <ac:spMkLst>
            <pc:docMk/>
            <pc:sldMk cId="1779552969" sldId="492"/>
            <ac:spMk id="2" creationId="{CF669869-8076-148B-8CBE-FD2728C802C0}"/>
          </ac:spMkLst>
        </pc:spChg>
        <pc:spChg chg="add mod">
          <ac:chgData name="Denise Kay" userId="5c3d9a5b-a719-4e68-969f-62cb6bf26b16" providerId="ADAL" clId="{B4C1AA48-470D-974C-BECB-AFA062F8C125}" dt="2022-08-04T16:24:28.022" v="6524" actId="15"/>
          <ac:spMkLst>
            <pc:docMk/>
            <pc:sldMk cId="1779552969" sldId="492"/>
            <ac:spMk id="4" creationId="{FA73291D-5DB5-FFE9-C361-91011EECBE81}"/>
          </ac:spMkLst>
        </pc:spChg>
      </pc:sldChg>
      <pc:sldChg chg="addSp delSp modSp new mod">
        <pc:chgData name="Denise Kay" userId="5c3d9a5b-a719-4e68-969f-62cb6bf26b16" providerId="ADAL" clId="{B4C1AA48-470D-974C-BECB-AFA062F8C125}" dt="2022-08-04T16:40:23.972" v="7032" actId="255"/>
        <pc:sldMkLst>
          <pc:docMk/>
          <pc:sldMk cId="3008320200" sldId="493"/>
        </pc:sldMkLst>
        <pc:spChg chg="add del mod">
          <ac:chgData name="Denise Kay" userId="5c3d9a5b-a719-4e68-969f-62cb6bf26b16" providerId="ADAL" clId="{B4C1AA48-470D-974C-BECB-AFA062F8C125}" dt="2022-08-04T16:33:15.299" v="6698" actId="478"/>
          <ac:spMkLst>
            <pc:docMk/>
            <pc:sldMk cId="3008320200" sldId="493"/>
            <ac:spMk id="2" creationId="{E6B679D4-B85F-749D-A092-0F4914D169F6}"/>
          </ac:spMkLst>
        </pc:spChg>
        <pc:spChg chg="add del mod">
          <ac:chgData name="Denise Kay" userId="5c3d9a5b-a719-4e68-969f-62cb6bf26b16" providerId="ADAL" clId="{B4C1AA48-470D-974C-BECB-AFA062F8C125}" dt="2022-08-04T16:33:18.725" v="6699" actId="478"/>
          <ac:spMkLst>
            <pc:docMk/>
            <pc:sldMk cId="3008320200" sldId="493"/>
            <ac:spMk id="3" creationId="{A7B2704C-75C1-0311-CA5A-34ADA1DFD696}"/>
          </ac:spMkLst>
        </pc:spChg>
        <pc:spChg chg="add mod">
          <ac:chgData name="Denise Kay" userId="5c3d9a5b-a719-4e68-969f-62cb6bf26b16" providerId="ADAL" clId="{B4C1AA48-470D-974C-BECB-AFA062F8C125}" dt="2022-08-04T16:26:21.976" v="6561" actId="1076"/>
          <ac:spMkLst>
            <pc:docMk/>
            <pc:sldMk cId="3008320200" sldId="493"/>
            <ac:spMk id="4" creationId="{15684011-6F99-779C-518F-30A368BCD900}"/>
          </ac:spMkLst>
        </pc:spChg>
        <pc:spChg chg="add mod">
          <ac:chgData name="Denise Kay" userId="5c3d9a5b-a719-4e68-969f-62cb6bf26b16" providerId="ADAL" clId="{B4C1AA48-470D-974C-BECB-AFA062F8C125}" dt="2022-08-04T16:37:40.220" v="7006" actId="1076"/>
          <ac:spMkLst>
            <pc:docMk/>
            <pc:sldMk cId="3008320200" sldId="493"/>
            <ac:spMk id="5" creationId="{A5FAFA48-EAB6-BE93-473B-D6413E273EA7}"/>
          </ac:spMkLst>
        </pc:spChg>
        <pc:spChg chg="add mod">
          <ac:chgData name="Denise Kay" userId="5c3d9a5b-a719-4e68-969f-62cb6bf26b16" providerId="ADAL" clId="{B4C1AA48-470D-974C-BECB-AFA062F8C125}" dt="2022-08-04T16:40:23.972" v="7032" actId="255"/>
          <ac:spMkLst>
            <pc:docMk/>
            <pc:sldMk cId="3008320200" sldId="493"/>
            <ac:spMk id="6" creationId="{417DD5E0-943F-2138-566E-FA280AA286F0}"/>
          </ac:spMkLst>
        </pc:spChg>
        <pc:picChg chg="add mod">
          <ac:chgData name="Denise Kay" userId="5c3d9a5b-a719-4e68-969f-62cb6bf26b16" providerId="ADAL" clId="{B4C1AA48-470D-974C-BECB-AFA062F8C125}" dt="2022-08-04T16:40:16.050" v="7031" actId="1076"/>
          <ac:picMkLst>
            <pc:docMk/>
            <pc:sldMk cId="3008320200" sldId="493"/>
            <ac:picMk id="1026" creationId="{6DB3BA99-A18D-50CD-7310-F25F88A9A864}"/>
          </ac:picMkLst>
        </pc:picChg>
      </pc:sldChg>
      <pc:sldChg chg="add ord">
        <pc:chgData name="Denise Kay" userId="5c3d9a5b-a719-4e68-969f-62cb6bf26b16" providerId="ADAL" clId="{B4C1AA48-470D-974C-BECB-AFA062F8C125}" dt="2022-08-04T14:09:23.223" v="6512" actId="20578"/>
        <pc:sldMkLst>
          <pc:docMk/>
          <pc:sldMk cId="3040786844" sldId="494"/>
        </pc:sldMkLst>
      </pc:sldChg>
      <pc:sldChg chg="add">
        <pc:chgData name="Denise Kay" userId="5c3d9a5b-a719-4e68-969f-62cb6bf26b16" providerId="ADAL" clId="{B4C1AA48-470D-974C-BECB-AFA062F8C125}" dt="2022-08-04T14:09:57.122" v="6514"/>
        <pc:sldMkLst>
          <pc:docMk/>
          <pc:sldMk cId="1238595489" sldId="495"/>
        </pc:sldMkLst>
      </pc:sldChg>
      <pc:sldChg chg="addSp delSp modSp add mod ord">
        <pc:chgData name="Denise Kay" userId="5c3d9a5b-a719-4e68-969f-62cb6bf26b16" providerId="ADAL" clId="{B4C1AA48-470D-974C-BECB-AFA062F8C125}" dt="2022-08-04T23:05:46.012" v="7241" actId="20577"/>
        <pc:sldMkLst>
          <pc:docMk/>
          <pc:sldMk cId="220476545" sldId="496"/>
        </pc:sldMkLst>
        <pc:spChg chg="add mod">
          <ac:chgData name="Denise Kay" userId="5c3d9a5b-a719-4e68-969f-62cb6bf26b16" providerId="ADAL" clId="{B4C1AA48-470D-974C-BECB-AFA062F8C125}" dt="2022-08-04T23:05:02.646" v="7234" actId="1076"/>
          <ac:spMkLst>
            <pc:docMk/>
            <pc:sldMk cId="220476545" sldId="496"/>
            <ac:spMk id="2" creationId="{1EA73EBA-628B-7B47-408B-27ECAD4D01F3}"/>
          </ac:spMkLst>
        </pc:spChg>
        <pc:spChg chg="add mod">
          <ac:chgData name="Denise Kay" userId="5c3d9a5b-a719-4e68-969f-62cb6bf26b16" providerId="ADAL" clId="{B4C1AA48-470D-974C-BECB-AFA062F8C125}" dt="2022-08-04T23:04:58.548" v="7233" actId="1076"/>
          <ac:spMkLst>
            <pc:docMk/>
            <pc:sldMk cId="220476545" sldId="496"/>
            <ac:spMk id="3" creationId="{FF3E925A-4444-8CFC-5F16-171C74F419C4}"/>
          </ac:spMkLst>
        </pc:spChg>
        <pc:spChg chg="del">
          <ac:chgData name="Denise Kay" userId="5c3d9a5b-a719-4e68-969f-62cb6bf26b16" providerId="ADAL" clId="{B4C1AA48-470D-974C-BECB-AFA062F8C125}" dt="2022-08-04T16:25:56.958" v="6555" actId="478"/>
          <ac:spMkLst>
            <pc:docMk/>
            <pc:sldMk cId="220476545" sldId="496"/>
            <ac:spMk id="5" creationId="{D00083DB-B7FF-D471-DC4E-C6A19946D24B}"/>
          </ac:spMkLst>
        </pc:spChg>
        <pc:spChg chg="del">
          <ac:chgData name="Denise Kay" userId="5c3d9a5b-a719-4e68-969f-62cb6bf26b16" providerId="ADAL" clId="{B4C1AA48-470D-974C-BECB-AFA062F8C125}" dt="2022-08-04T16:26:03.105" v="6557" actId="21"/>
          <ac:spMkLst>
            <pc:docMk/>
            <pc:sldMk cId="220476545" sldId="496"/>
            <ac:spMk id="7" creationId="{3D6FA113-3E27-C389-6A35-B81E60F192FB}"/>
          </ac:spMkLst>
        </pc:spChg>
        <pc:spChg chg="mod">
          <ac:chgData name="Denise Kay" userId="5c3d9a5b-a719-4e68-969f-62cb6bf26b16" providerId="ADAL" clId="{B4C1AA48-470D-974C-BECB-AFA062F8C125}" dt="2022-08-04T16:25:53.208" v="6554" actId="20577"/>
          <ac:spMkLst>
            <pc:docMk/>
            <pc:sldMk cId="220476545" sldId="496"/>
            <ac:spMk id="8" creationId="{7DFCC60F-B79E-2C31-85D1-F8F3CE7A1C3D}"/>
          </ac:spMkLst>
        </pc:spChg>
        <pc:spChg chg="add mod">
          <ac:chgData name="Denise Kay" userId="5c3d9a5b-a719-4e68-969f-62cb6bf26b16" providerId="ADAL" clId="{B4C1AA48-470D-974C-BECB-AFA062F8C125}" dt="2022-08-04T23:04:55.710" v="7232" actId="1076"/>
          <ac:spMkLst>
            <pc:docMk/>
            <pc:sldMk cId="220476545" sldId="496"/>
            <ac:spMk id="9" creationId="{27F29B48-9179-0E44-39B7-C6903E09F4F8}"/>
          </ac:spMkLst>
        </pc:spChg>
        <pc:spChg chg="add mod">
          <ac:chgData name="Denise Kay" userId="5c3d9a5b-a719-4e68-969f-62cb6bf26b16" providerId="ADAL" clId="{B4C1AA48-470D-974C-BECB-AFA062F8C125}" dt="2022-08-04T23:04:55.710" v="7232" actId="1076"/>
          <ac:spMkLst>
            <pc:docMk/>
            <pc:sldMk cId="220476545" sldId="496"/>
            <ac:spMk id="10" creationId="{A9014110-77C1-8088-30B0-8B1D88C68B90}"/>
          </ac:spMkLst>
        </pc:spChg>
        <pc:spChg chg="add del mod">
          <ac:chgData name="Denise Kay" userId="5c3d9a5b-a719-4e68-969f-62cb6bf26b16" providerId="ADAL" clId="{B4C1AA48-470D-974C-BECB-AFA062F8C125}" dt="2022-08-04T23:02:37.925" v="7135" actId="478"/>
          <ac:spMkLst>
            <pc:docMk/>
            <pc:sldMk cId="220476545" sldId="496"/>
            <ac:spMk id="12" creationId="{8BC0F91B-FDFE-5E31-C68B-89D0A1C8F30E}"/>
          </ac:spMkLst>
        </pc:spChg>
        <pc:spChg chg="add del">
          <ac:chgData name="Denise Kay" userId="5c3d9a5b-a719-4e68-969f-62cb6bf26b16" providerId="ADAL" clId="{B4C1AA48-470D-974C-BECB-AFA062F8C125}" dt="2022-08-04T23:02:43.850" v="7137" actId="478"/>
          <ac:spMkLst>
            <pc:docMk/>
            <pc:sldMk cId="220476545" sldId="496"/>
            <ac:spMk id="14" creationId="{129A9C69-6A06-C077-1110-CD995E12901E}"/>
          </ac:spMkLst>
        </pc:spChg>
        <pc:spChg chg="add mod">
          <ac:chgData name="Denise Kay" userId="5c3d9a5b-a719-4e68-969f-62cb6bf26b16" providerId="ADAL" clId="{B4C1AA48-470D-974C-BECB-AFA062F8C125}" dt="2022-08-04T23:05:11.964" v="7235" actId="1076"/>
          <ac:spMkLst>
            <pc:docMk/>
            <pc:sldMk cId="220476545" sldId="496"/>
            <ac:spMk id="15" creationId="{BBB20F59-125F-86DC-7F30-14F0B230DC61}"/>
          </ac:spMkLst>
        </pc:spChg>
        <pc:spChg chg="add mod">
          <ac:chgData name="Denise Kay" userId="5c3d9a5b-a719-4e68-969f-62cb6bf26b16" providerId="ADAL" clId="{B4C1AA48-470D-974C-BECB-AFA062F8C125}" dt="2022-08-04T23:05:46.012" v="7241" actId="20577"/>
          <ac:spMkLst>
            <pc:docMk/>
            <pc:sldMk cId="220476545" sldId="496"/>
            <ac:spMk id="16" creationId="{CA7985A9-6F63-353E-E939-FA7216AF5CB5}"/>
          </ac:spMkLst>
        </pc:spChg>
        <pc:picChg chg="del">
          <ac:chgData name="Denise Kay" userId="5c3d9a5b-a719-4e68-969f-62cb6bf26b16" providerId="ADAL" clId="{B4C1AA48-470D-974C-BECB-AFA062F8C125}" dt="2022-08-04T16:25:58.556" v="6556" actId="478"/>
          <ac:picMkLst>
            <pc:docMk/>
            <pc:sldMk cId="220476545" sldId="496"/>
            <ac:picMk id="4" creationId="{25B21A31-FF04-2DFE-B4CB-262899C4538A}"/>
          </ac:picMkLst>
        </pc:picChg>
      </pc:sldChg>
      <pc:sldChg chg="addSp delSp modSp new mod ord">
        <pc:chgData name="Denise Kay" userId="5c3d9a5b-a719-4e68-969f-62cb6bf26b16" providerId="ADAL" clId="{B4C1AA48-470D-974C-BECB-AFA062F8C125}" dt="2022-08-05T12:36:26.265" v="7514" actId="1076"/>
        <pc:sldMkLst>
          <pc:docMk/>
          <pc:sldMk cId="873567807" sldId="497"/>
        </pc:sldMkLst>
        <pc:spChg chg="add del mod">
          <ac:chgData name="Denise Kay" userId="5c3d9a5b-a719-4e68-969f-62cb6bf26b16" providerId="ADAL" clId="{B4C1AA48-470D-974C-BECB-AFA062F8C125}" dt="2022-08-05T12:30:16.750" v="7302" actId="478"/>
          <ac:spMkLst>
            <pc:docMk/>
            <pc:sldMk cId="873567807" sldId="497"/>
            <ac:spMk id="2" creationId="{913284EA-60D9-49C6-3A4C-0580AEB77D53}"/>
          </ac:spMkLst>
        </pc:spChg>
        <pc:spChg chg="del">
          <ac:chgData name="Denise Kay" userId="5c3d9a5b-a719-4e68-969f-62cb6bf26b16" providerId="ADAL" clId="{B4C1AA48-470D-974C-BECB-AFA062F8C125}" dt="2022-08-05T12:30:25.554" v="7303" actId="478"/>
          <ac:spMkLst>
            <pc:docMk/>
            <pc:sldMk cId="873567807" sldId="497"/>
            <ac:spMk id="3" creationId="{267C6CCC-3C53-E313-CE18-B0E68556870C}"/>
          </ac:spMkLst>
        </pc:spChg>
        <pc:spChg chg="mod">
          <ac:chgData name="Denise Kay" userId="5c3d9a5b-a719-4e68-969f-62cb6bf26b16" providerId="ADAL" clId="{B4C1AA48-470D-974C-BECB-AFA062F8C125}" dt="2022-08-05T12:33:17.866" v="7357" actId="208"/>
          <ac:spMkLst>
            <pc:docMk/>
            <pc:sldMk cId="873567807" sldId="497"/>
            <ac:spMk id="4" creationId="{28DFA55A-EC8B-68F3-333E-65D82F53CC74}"/>
          </ac:spMkLst>
        </pc:spChg>
        <pc:spChg chg="mod">
          <ac:chgData name="Denise Kay" userId="5c3d9a5b-a719-4e68-969f-62cb6bf26b16" providerId="ADAL" clId="{B4C1AA48-470D-974C-BECB-AFA062F8C125}" dt="2022-08-05T12:36:26.265" v="7514" actId="1076"/>
          <ac:spMkLst>
            <pc:docMk/>
            <pc:sldMk cId="873567807" sldId="497"/>
            <ac:spMk id="5" creationId="{3372E595-3CE7-9A08-50F5-FC84069E7378}"/>
          </ac:spMkLst>
        </pc:spChg>
        <pc:spChg chg="mod">
          <ac:chgData name="Denise Kay" userId="5c3d9a5b-a719-4e68-969f-62cb6bf26b16" providerId="ADAL" clId="{B4C1AA48-470D-974C-BECB-AFA062F8C125}" dt="2022-08-05T12:36:20.134" v="7513" actId="14100"/>
          <ac:spMkLst>
            <pc:docMk/>
            <pc:sldMk cId="873567807" sldId="497"/>
            <ac:spMk id="6" creationId="{97037A24-A24A-8C26-2DDE-23EEBBAF6CC6}"/>
          </ac:spMkLst>
        </pc:spChg>
        <pc:spChg chg="add del mod">
          <ac:chgData name="Denise Kay" userId="5c3d9a5b-a719-4e68-969f-62cb6bf26b16" providerId="ADAL" clId="{B4C1AA48-470D-974C-BECB-AFA062F8C125}" dt="2022-08-05T12:30:16.750" v="7302" actId="478"/>
          <ac:spMkLst>
            <pc:docMk/>
            <pc:sldMk cId="873567807" sldId="497"/>
            <ac:spMk id="8" creationId="{7320A68C-D0AD-D5A4-F870-82858F551B58}"/>
          </ac:spMkLst>
        </pc:spChg>
      </pc:sldChg>
      <pc:sldChg chg="addSp modSp add mod">
        <pc:chgData name="Denise Kay" userId="5c3d9a5b-a719-4e68-969f-62cb6bf26b16" providerId="ADAL" clId="{B4C1AA48-470D-974C-BECB-AFA062F8C125}" dt="2022-08-05T12:37:29.527" v="7520" actId="207"/>
        <pc:sldMkLst>
          <pc:docMk/>
          <pc:sldMk cId="3882393442" sldId="498"/>
        </pc:sldMkLst>
        <pc:spChg chg="add mod">
          <ac:chgData name="Denise Kay" userId="5c3d9a5b-a719-4e68-969f-62cb6bf26b16" providerId="ADAL" clId="{B4C1AA48-470D-974C-BECB-AFA062F8C125}" dt="2022-08-05T12:37:29.527" v="7520" actId="207"/>
          <ac:spMkLst>
            <pc:docMk/>
            <pc:sldMk cId="3882393442" sldId="498"/>
            <ac:spMk id="2" creationId="{3A796F7E-39D4-D7F0-E578-B1D811928CE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8143E-3818-B249-9B90-FDA7CD279DD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51CD43-F156-8B4F-AD50-1E85BFA5435C}">
      <dgm:prSet phldrT="[Text]"/>
      <dgm:spPr>
        <a:solidFill>
          <a:srgbClr val="A28E6A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Central Features of Work Stress</a:t>
          </a:r>
        </a:p>
      </dgm:t>
    </dgm:pt>
    <dgm:pt modelId="{23BE2F5A-410D-CC42-8177-F935C2578C0F}" type="parTrans" cxnId="{10392264-62EF-B946-8E1D-A7EF0FFA63A5}">
      <dgm:prSet/>
      <dgm:spPr/>
      <dgm:t>
        <a:bodyPr/>
        <a:lstStyle/>
        <a:p>
          <a:endParaRPr lang="en-US"/>
        </a:p>
      </dgm:t>
    </dgm:pt>
    <dgm:pt modelId="{616ECEB8-8C07-AF45-8415-5CD1B449AEAE}" type="sibTrans" cxnId="{10392264-62EF-B946-8E1D-A7EF0FFA63A5}">
      <dgm:prSet/>
      <dgm:spPr/>
      <dgm:t>
        <a:bodyPr/>
        <a:lstStyle/>
        <a:p>
          <a:endParaRPr lang="en-US"/>
        </a:p>
      </dgm:t>
    </dgm:pt>
    <dgm:pt modelId="{6D397E77-54BA-DF4D-88F1-928A45F94F67}">
      <dgm:prSet phldrT="[Text]"/>
      <dgm:spPr>
        <a:solidFill>
          <a:srgbClr val="A28E6A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Dimensions of Characteristics of the Person</a:t>
          </a:r>
        </a:p>
      </dgm:t>
    </dgm:pt>
    <dgm:pt modelId="{39DE1A61-F857-F54A-BB47-EFE04934D7BD}" type="parTrans" cxnId="{B17FECC5-7D07-7748-B87E-1864CFD19925}">
      <dgm:prSet/>
      <dgm:spPr/>
      <dgm:t>
        <a:bodyPr/>
        <a:lstStyle/>
        <a:p>
          <a:endParaRPr lang="en-US"/>
        </a:p>
      </dgm:t>
    </dgm:pt>
    <dgm:pt modelId="{8AADD5F5-7FE2-2D4C-AD08-9513E3298946}" type="sibTrans" cxnId="{B17FECC5-7D07-7748-B87E-1864CFD19925}">
      <dgm:prSet/>
      <dgm:spPr/>
      <dgm:t>
        <a:bodyPr/>
        <a:lstStyle/>
        <a:p>
          <a:endParaRPr lang="en-US"/>
        </a:p>
      </dgm:t>
    </dgm:pt>
    <dgm:pt modelId="{B7944375-4DFC-2441-9F03-62D1FE05DDA6}">
      <dgm:prSet phldrT="[Text]"/>
      <dgm:spPr>
        <a:solidFill>
          <a:srgbClr val="A28E6A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Sources of Stress in the Work Environment</a:t>
          </a:r>
        </a:p>
      </dgm:t>
    </dgm:pt>
    <dgm:pt modelId="{1279943B-74BD-764D-8147-414E921027D3}" type="parTrans" cxnId="{B09DABA3-255D-3B41-BE90-DE0251B6007E}">
      <dgm:prSet/>
      <dgm:spPr/>
      <dgm:t>
        <a:bodyPr/>
        <a:lstStyle/>
        <a:p>
          <a:endParaRPr lang="en-US"/>
        </a:p>
      </dgm:t>
    </dgm:pt>
    <dgm:pt modelId="{C3B8F857-3BB0-3E4A-9E77-962D9A46811B}" type="sibTrans" cxnId="{B09DABA3-255D-3B41-BE90-DE0251B6007E}">
      <dgm:prSet/>
      <dgm:spPr/>
      <dgm:t>
        <a:bodyPr/>
        <a:lstStyle/>
        <a:p>
          <a:endParaRPr lang="en-US"/>
        </a:p>
      </dgm:t>
    </dgm:pt>
    <dgm:pt modelId="{37D6F0E2-5DC3-F045-85E8-FB3EB0AFD7BD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82E11"/>
              </a:solidFill>
            </a:rPr>
            <a:t>Outside Relationship &amp; Events</a:t>
          </a:r>
        </a:p>
      </dgm:t>
    </dgm:pt>
    <dgm:pt modelId="{FCBADB9F-46DE-2840-AE31-17A04CFA98D5}" type="parTrans" cxnId="{64940141-9F71-AF44-828B-2C8D70CC6750}">
      <dgm:prSet/>
      <dgm:spPr/>
      <dgm:t>
        <a:bodyPr/>
        <a:lstStyle/>
        <a:p>
          <a:endParaRPr lang="en-US"/>
        </a:p>
      </dgm:t>
    </dgm:pt>
    <dgm:pt modelId="{FFED15CE-1B04-DA47-8929-11821C23FD2F}" type="sibTrans" cxnId="{64940141-9F71-AF44-828B-2C8D70CC6750}">
      <dgm:prSet/>
      <dgm:spPr/>
      <dgm:t>
        <a:bodyPr/>
        <a:lstStyle/>
        <a:p>
          <a:endParaRPr lang="en-US"/>
        </a:p>
      </dgm:t>
    </dgm:pt>
    <dgm:pt modelId="{67FA6C1A-2291-4249-A721-CA600D6F50A8}" type="pres">
      <dgm:prSet presAssocID="{1338143E-3818-B249-9B90-FDA7CD279D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F3559F-5EFA-CB4B-AE17-C7DC055314D0}" type="pres">
      <dgm:prSet presAssocID="{2751CD43-F156-8B4F-AD50-1E85BFA5435C}" presName="root1" presStyleCnt="0"/>
      <dgm:spPr/>
    </dgm:pt>
    <dgm:pt modelId="{ED2C964B-6FAC-4347-852C-B1B9D9641164}" type="pres">
      <dgm:prSet presAssocID="{2751CD43-F156-8B4F-AD50-1E85BFA5435C}" presName="LevelOneTextNode" presStyleLbl="node0" presStyleIdx="0" presStyleCnt="1">
        <dgm:presLayoutVars>
          <dgm:chPref val="3"/>
        </dgm:presLayoutVars>
      </dgm:prSet>
      <dgm:spPr/>
    </dgm:pt>
    <dgm:pt modelId="{D9EF9217-84E0-454D-B6C0-53EA7D6272FC}" type="pres">
      <dgm:prSet presAssocID="{2751CD43-F156-8B4F-AD50-1E85BFA5435C}" presName="level2hierChild" presStyleCnt="0"/>
      <dgm:spPr/>
    </dgm:pt>
    <dgm:pt modelId="{C03FCA39-64B3-3A4A-9D6A-E86DECEB4B23}" type="pres">
      <dgm:prSet presAssocID="{39DE1A61-F857-F54A-BB47-EFE04934D7BD}" presName="conn2-1" presStyleLbl="parChTrans1D2" presStyleIdx="0" presStyleCnt="3"/>
      <dgm:spPr/>
    </dgm:pt>
    <dgm:pt modelId="{5DFEE93C-6A9B-7744-A741-FD9CC2FDA02D}" type="pres">
      <dgm:prSet presAssocID="{39DE1A61-F857-F54A-BB47-EFE04934D7BD}" presName="connTx" presStyleLbl="parChTrans1D2" presStyleIdx="0" presStyleCnt="3"/>
      <dgm:spPr/>
    </dgm:pt>
    <dgm:pt modelId="{8BB83C43-FFC3-BA4B-8CE6-C912E0EB8007}" type="pres">
      <dgm:prSet presAssocID="{6D397E77-54BA-DF4D-88F1-928A45F94F67}" presName="root2" presStyleCnt="0"/>
      <dgm:spPr/>
    </dgm:pt>
    <dgm:pt modelId="{E1501CBB-DB7B-6649-8716-A55F8F595A0B}" type="pres">
      <dgm:prSet presAssocID="{6D397E77-54BA-DF4D-88F1-928A45F94F67}" presName="LevelTwoTextNode" presStyleLbl="node2" presStyleIdx="0" presStyleCnt="3" custScaleX="111980">
        <dgm:presLayoutVars>
          <dgm:chPref val="3"/>
        </dgm:presLayoutVars>
      </dgm:prSet>
      <dgm:spPr/>
    </dgm:pt>
    <dgm:pt modelId="{2232934E-B360-2440-B5EC-62A4D9B3FCD8}" type="pres">
      <dgm:prSet presAssocID="{6D397E77-54BA-DF4D-88F1-928A45F94F67}" presName="level3hierChild" presStyleCnt="0"/>
      <dgm:spPr/>
    </dgm:pt>
    <dgm:pt modelId="{1648A5B8-0701-A048-BFFF-432710FFB720}" type="pres">
      <dgm:prSet presAssocID="{1279943B-74BD-764D-8147-414E921027D3}" presName="conn2-1" presStyleLbl="parChTrans1D2" presStyleIdx="1" presStyleCnt="3"/>
      <dgm:spPr/>
    </dgm:pt>
    <dgm:pt modelId="{4859646E-3D29-0F4B-98B2-FA37859E24ED}" type="pres">
      <dgm:prSet presAssocID="{1279943B-74BD-764D-8147-414E921027D3}" presName="connTx" presStyleLbl="parChTrans1D2" presStyleIdx="1" presStyleCnt="3"/>
      <dgm:spPr/>
    </dgm:pt>
    <dgm:pt modelId="{F0480B36-B9B9-D140-BF3D-EF7223EB965C}" type="pres">
      <dgm:prSet presAssocID="{B7944375-4DFC-2441-9F03-62D1FE05DDA6}" presName="root2" presStyleCnt="0"/>
      <dgm:spPr/>
    </dgm:pt>
    <dgm:pt modelId="{B1C78FA0-574F-BD49-943B-82EDE7ECB7C3}" type="pres">
      <dgm:prSet presAssocID="{B7944375-4DFC-2441-9F03-62D1FE05DDA6}" presName="LevelTwoTextNode" presStyleLbl="node2" presStyleIdx="1" presStyleCnt="3" custScaleX="111980">
        <dgm:presLayoutVars>
          <dgm:chPref val="3"/>
        </dgm:presLayoutVars>
      </dgm:prSet>
      <dgm:spPr/>
    </dgm:pt>
    <dgm:pt modelId="{6C45391D-AF70-FB48-9C9F-81FA0E082FCF}" type="pres">
      <dgm:prSet presAssocID="{B7944375-4DFC-2441-9F03-62D1FE05DDA6}" presName="level3hierChild" presStyleCnt="0"/>
      <dgm:spPr/>
    </dgm:pt>
    <dgm:pt modelId="{B80158E9-EFCD-1745-B5F4-A5DDFC4BBD50}" type="pres">
      <dgm:prSet presAssocID="{FCBADB9F-46DE-2840-AE31-17A04CFA98D5}" presName="conn2-1" presStyleLbl="parChTrans1D2" presStyleIdx="2" presStyleCnt="3"/>
      <dgm:spPr/>
    </dgm:pt>
    <dgm:pt modelId="{53C1AA07-C502-F849-AE52-71A861B46488}" type="pres">
      <dgm:prSet presAssocID="{FCBADB9F-46DE-2840-AE31-17A04CFA98D5}" presName="connTx" presStyleLbl="parChTrans1D2" presStyleIdx="2" presStyleCnt="3"/>
      <dgm:spPr/>
    </dgm:pt>
    <dgm:pt modelId="{ADF7ABB0-B6E2-4D45-B75C-B712BD3713C7}" type="pres">
      <dgm:prSet presAssocID="{37D6F0E2-5DC3-F045-85E8-FB3EB0AFD7BD}" presName="root2" presStyleCnt="0"/>
      <dgm:spPr/>
    </dgm:pt>
    <dgm:pt modelId="{F0BD217D-0B3B-314E-AFBC-E3C1B6F4A018}" type="pres">
      <dgm:prSet presAssocID="{37D6F0E2-5DC3-F045-85E8-FB3EB0AFD7BD}" presName="LevelTwoTextNode" presStyleLbl="node2" presStyleIdx="2" presStyleCnt="3" custScaleX="111980">
        <dgm:presLayoutVars>
          <dgm:chPref val="3"/>
        </dgm:presLayoutVars>
      </dgm:prSet>
      <dgm:spPr/>
    </dgm:pt>
    <dgm:pt modelId="{AC734568-B5B2-844A-A99C-224634F50709}" type="pres">
      <dgm:prSet presAssocID="{37D6F0E2-5DC3-F045-85E8-FB3EB0AFD7BD}" presName="level3hierChild" presStyleCnt="0"/>
      <dgm:spPr/>
    </dgm:pt>
  </dgm:ptLst>
  <dgm:cxnLst>
    <dgm:cxn modelId="{FE087701-B18D-5845-BF39-2C1E16C1C319}" type="presOf" srcId="{6D397E77-54BA-DF4D-88F1-928A45F94F67}" destId="{E1501CBB-DB7B-6649-8716-A55F8F595A0B}" srcOrd="0" destOrd="0" presId="urn:microsoft.com/office/officeart/2008/layout/HorizontalMultiLevelHierarchy"/>
    <dgm:cxn modelId="{9F1A0E2B-E6AB-DC4D-A80F-DAF7891FB5C3}" type="presOf" srcId="{37D6F0E2-5DC3-F045-85E8-FB3EB0AFD7BD}" destId="{F0BD217D-0B3B-314E-AFBC-E3C1B6F4A018}" srcOrd="0" destOrd="0" presId="urn:microsoft.com/office/officeart/2008/layout/HorizontalMultiLevelHierarchy"/>
    <dgm:cxn modelId="{7CC58637-A84F-D740-9173-6684441F6A5D}" type="presOf" srcId="{B7944375-4DFC-2441-9F03-62D1FE05DDA6}" destId="{B1C78FA0-574F-BD49-943B-82EDE7ECB7C3}" srcOrd="0" destOrd="0" presId="urn:microsoft.com/office/officeart/2008/layout/HorizontalMultiLevelHierarchy"/>
    <dgm:cxn modelId="{64940141-9F71-AF44-828B-2C8D70CC6750}" srcId="{2751CD43-F156-8B4F-AD50-1E85BFA5435C}" destId="{37D6F0E2-5DC3-F045-85E8-FB3EB0AFD7BD}" srcOrd="2" destOrd="0" parTransId="{FCBADB9F-46DE-2840-AE31-17A04CFA98D5}" sibTransId="{FFED15CE-1B04-DA47-8929-11821C23FD2F}"/>
    <dgm:cxn modelId="{6A7F1646-8208-7F42-92E3-7E329BCA22AE}" type="presOf" srcId="{FCBADB9F-46DE-2840-AE31-17A04CFA98D5}" destId="{53C1AA07-C502-F849-AE52-71A861B46488}" srcOrd="1" destOrd="0" presId="urn:microsoft.com/office/officeart/2008/layout/HorizontalMultiLevelHierarchy"/>
    <dgm:cxn modelId="{BD5C3247-558E-4443-A109-0476258CDE60}" type="presOf" srcId="{1279943B-74BD-764D-8147-414E921027D3}" destId="{4859646E-3D29-0F4B-98B2-FA37859E24ED}" srcOrd="1" destOrd="0" presId="urn:microsoft.com/office/officeart/2008/layout/HorizontalMultiLevelHierarchy"/>
    <dgm:cxn modelId="{10392264-62EF-B946-8E1D-A7EF0FFA63A5}" srcId="{1338143E-3818-B249-9B90-FDA7CD279DD6}" destId="{2751CD43-F156-8B4F-AD50-1E85BFA5435C}" srcOrd="0" destOrd="0" parTransId="{23BE2F5A-410D-CC42-8177-F935C2578C0F}" sibTransId="{616ECEB8-8C07-AF45-8415-5CD1B449AEAE}"/>
    <dgm:cxn modelId="{D5A42677-9F9D-B849-A6C1-EB9C15FB1958}" type="presOf" srcId="{1279943B-74BD-764D-8147-414E921027D3}" destId="{1648A5B8-0701-A048-BFFF-432710FFB720}" srcOrd="0" destOrd="0" presId="urn:microsoft.com/office/officeart/2008/layout/HorizontalMultiLevelHierarchy"/>
    <dgm:cxn modelId="{B77FE08D-3B16-3C42-85B5-CA08959CEACC}" type="presOf" srcId="{39DE1A61-F857-F54A-BB47-EFE04934D7BD}" destId="{C03FCA39-64B3-3A4A-9D6A-E86DECEB4B23}" srcOrd="0" destOrd="0" presId="urn:microsoft.com/office/officeart/2008/layout/HorizontalMultiLevelHierarchy"/>
    <dgm:cxn modelId="{B09DABA3-255D-3B41-BE90-DE0251B6007E}" srcId="{2751CD43-F156-8B4F-AD50-1E85BFA5435C}" destId="{B7944375-4DFC-2441-9F03-62D1FE05DDA6}" srcOrd="1" destOrd="0" parTransId="{1279943B-74BD-764D-8147-414E921027D3}" sibTransId="{C3B8F857-3BB0-3E4A-9E77-962D9A46811B}"/>
    <dgm:cxn modelId="{5123DBB2-85FC-6A41-90BF-77D07FB9CD29}" type="presOf" srcId="{39DE1A61-F857-F54A-BB47-EFE04934D7BD}" destId="{5DFEE93C-6A9B-7744-A741-FD9CC2FDA02D}" srcOrd="1" destOrd="0" presId="urn:microsoft.com/office/officeart/2008/layout/HorizontalMultiLevelHierarchy"/>
    <dgm:cxn modelId="{E4886CB8-1167-AF43-869C-C74970A48F13}" type="presOf" srcId="{2751CD43-F156-8B4F-AD50-1E85BFA5435C}" destId="{ED2C964B-6FAC-4347-852C-B1B9D9641164}" srcOrd="0" destOrd="0" presId="urn:microsoft.com/office/officeart/2008/layout/HorizontalMultiLevelHierarchy"/>
    <dgm:cxn modelId="{808BFBBF-CD69-2E4F-9B0A-BEA084D75A6D}" type="presOf" srcId="{FCBADB9F-46DE-2840-AE31-17A04CFA98D5}" destId="{B80158E9-EFCD-1745-B5F4-A5DDFC4BBD50}" srcOrd="0" destOrd="0" presId="urn:microsoft.com/office/officeart/2008/layout/HorizontalMultiLevelHierarchy"/>
    <dgm:cxn modelId="{B17FECC5-7D07-7748-B87E-1864CFD19925}" srcId="{2751CD43-F156-8B4F-AD50-1E85BFA5435C}" destId="{6D397E77-54BA-DF4D-88F1-928A45F94F67}" srcOrd="0" destOrd="0" parTransId="{39DE1A61-F857-F54A-BB47-EFE04934D7BD}" sibTransId="{8AADD5F5-7FE2-2D4C-AD08-9513E3298946}"/>
    <dgm:cxn modelId="{BE1F13E8-F122-0D40-875D-929BA51D998E}" type="presOf" srcId="{1338143E-3818-B249-9B90-FDA7CD279DD6}" destId="{67FA6C1A-2291-4249-A721-CA600D6F50A8}" srcOrd="0" destOrd="0" presId="urn:microsoft.com/office/officeart/2008/layout/HorizontalMultiLevelHierarchy"/>
    <dgm:cxn modelId="{E3A0295F-78C2-9B4E-9DEA-B14F88E41A0F}" type="presParOf" srcId="{67FA6C1A-2291-4249-A721-CA600D6F50A8}" destId="{32F3559F-5EFA-CB4B-AE17-C7DC055314D0}" srcOrd="0" destOrd="0" presId="urn:microsoft.com/office/officeart/2008/layout/HorizontalMultiLevelHierarchy"/>
    <dgm:cxn modelId="{B3DCCC3B-97B4-A548-9232-0583A21F7763}" type="presParOf" srcId="{32F3559F-5EFA-CB4B-AE17-C7DC055314D0}" destId="{ED2C964B-6FAC-4347-852C-B1B9D9641164}" srcOrd="0" destOrd="0" presId="urn:microsoft.com/office/officeart/2008/layout/HorizontalMultiLevelHierarchy"/>
    <dgm:cxn modelId="{23AB76F5-7B83-7646-A6F1-B1845E6779D1}" type="presParOf" srcId="{32F3559F-5EFA-CB4B-AE17-C7DC055314D0}" destId="{D9EF9217-84E0-454D-B6C0-53EA7D6272FC}" srcOrd="1" destOrd="0" presId="urn:microsoft.com/office/officeart/2008/layout/HorizontalMultiLevelHierarchy"/>
    <dgm:cxn modelId="{CEAFAC80-2142-9D45-A62F-45AC2B843E4C}" type="presParOf" srcId="{D9EF9217-84E0-454D-B6C0-53EA7D6272FC}" destId="{C03FCA39-64B3-3A4A-9D6A-E86DECEB4B23}" srcOrd="0" destOrd="0" presId="urn:microsoft.com/office/officeart/2008/layout/HorizontalMultiLevelHierarchy"/>
    <dgm:cxn modelId="{C143AA0A-0B41-5749-9AB0-CE5073B5A63B}" type="presParOf" srcId="{C03FCA39-64B3-3A4A-9D6A-E86DECEB4B23}" destId="{5DFEE93C-6A9B-7744-A741-FD9CC2FDA02D}" srcOrd="0" destOrd="0" presId="urn:microsoft.com/office/officeart/2008/layout/HorizontalMultiLevelHierarchy"/>
    <dgm:cxn modelId="{4EEF8FDB-A189-5344-B859-6A4AA82137B2}" type="presParOf" srcId="{D9EF9217-84E0-454D-B6C0-53EA7D6272FC}" destId="{8BB83C43-FFC3-BA4B-8CE6-C912E0EB8007}" srcOrd="1" destOrd="0" presId="urn:microsoft.com/office/officeart/2008/layout/HorizontalMultiLevelHierarchy"/>
    <dgm:cxn modelId="{DFDD9F23-ED47-874E-92DD-5FD2D85AB65E}" type="presParOf" srcId="{8BB83C43-FFC3-BA4B-8CE6-C912E0EB8007}" destId="{E1501CBB-DB7B-6649-8716-A55F8F595A0B}" srcOrd="0" destOrd="0" presId="urn:microsoft.com/office/officeart/2008/layout/HorizontalMultiLevelHierarchy"/>
    <dgm:cxn modelId="{FE732804-906B-DC4C-8A12-184A250C055B}" type="presParOf" srcId="{8BB83C43-FFC3-BA4B-8CE6-C912E0EB8007}" destId="{2232934E-B360-2440-B5EC-62A4D9B3FCD8}" srcOrd="1" destOrd="0" presId="urn:microsoft.com/office/officeart/2008/layout/HorizontalMultiLevelHierarchy"/>
    <dgm:cxn modelId="{4981F3D5-5F04-3F46-B5A7-89A839FF98BA}" type="presParOf" srcId="{D9EF9217-84E0-454D-B6C0-53EA7D6272FC}" destId="{1648A5B8-0701-A048-BFFF-432710FFB720}" srcOrd="2" destOrd="0" presId="urn:microsoft.com/office/officeart/2008/layout/HorizontalMultiLevelHierarchy"/>
    <dgm:cxn modelId="{BEB21692-0365-9448-803A-497944C7CA73}" type="presParOf" srcId="{1648A5B8-0701-A048-BFFF-432710FFB720}" destId="{4859646E-3D29-0F4B-98B2-FA37859E24ED}" srcOrd="0" destOrd="0" presId="urn:microsoft.com/office/officeart/2008/layout/HorizontalMultiLevelHierarchy"/>
    <dgm:cxn modelId="{182E394C-EE3A-9844-8895-94C7FBB546F3}" type="presParOf" srcId="{D9EF9217-84E0-454D-B6C0-53EA7D6272FC}" destId="{F0480B36-B9B9-D140-BF3D-EF7223EB965C}" srcOrd="3" destOrd="0" presId="urn:microsoft.com/office/officeart/2008/layout/HorizontalMultiLevelHierarchy"/>
    <dgm:cxn modelId="{DB43C135-EDD8-3342-9340-AC497626F721}" type="presParOf" srcId="{F0480B36-B9B9-D140-BF3D-EF7223EB965C}" destId="{B1C78FA0-574F-BD49-943B-82EDE7ECB7C3}" srcOrd="0" destOrd="0" presId="urn:microsoft.com/office/officeart/2008/layout/HorizontalMultiLevelHierarchy"/>
    <dgm:cxn modelId="{BE00AC5B-7D4F-E147-9290-C7999BFF463F}" type="presParOf" srcId="{F0480B36-B9B9-D140-BF3D-EF7223EB965C}" destId="{6C45391D-AF70-FB48-9C9F-81FA0E082FCF}" srcOrd="1" destOrd="0" presId="urn:microsoft.com/office/officeart/2008/layout/HorizontalMultiLevelHierarchy"/>
    <dgm:cxn modelId="{D0210C35-4A20-5148-B1CD-52E1146F0FEA}" type="presParOf" srcId="{D9EF9217-84E0-454D-B6C0-53EA7D6272FC}" destId="{B80158E9-EFCD-1745-B5F4-A5DDFC4BBD50}" srcOrd="4" destOrd="0" presId="urn:microsoft.com/office/officeart/2008/layout/HorizontalMultiLevelHierarchy"/>
    <dgm:cxn modelId="{40D1941A-D02D-9A4C-8E03-2C8D6AE6A187}" type="presParOf" srcId="{B80158E9-EFCD-1745-B5F4-A5DDFC4BBD50}" destId="{53C1AA07-C502-F849-AE52-71A861B46488}" srcOrd="0" destOrd="0" presId="urn:microsoft.com/office/officeart/2008/layout/HorizontalMultiLevelHierarchy"/>
    <dgm:cxn modelId="{EEB0B666-512C-0842-8ABC-04D4FF3DEDC6}" type="presParOf" srcId="{D9EF9217-84E0-454D-B6C0-53EA7D6272FC}" destId="{ADF7ABB0-B6E2-4D45-B75C-B712BD3713C7}" srcOrd="5" destOrd="0" presId="urn:microsoft.com/office/officeart/2008/layout/HorizontalMultiLevelHierarchy"/>
    <dgm:cxn modelId="{8AA52809-F2C6-274C-A415-3C50FB3B44C5}" type="presParOf" srcId="{ADF7ABB0-B6E2-4D45-B75C-B712BD3713C7}" destId="{F0BD217D-0B3B-314E-AFBC-E3C1B6F4A018}" srcOrd="0" destOrd="0" presId="urn:microsoft.com/office/officeart/2008/layout/HorizontalMultiLevelHierarchy"/>
    <dgm:cxn modelId="{6C585C96-AF01-E347-91F8-FF80FBFFD6F3}" type="presParOf" srcId="{ADF7ABB0-B6E2-4D45-B75C-B712BD3713C7}" destId="{AC734568-B5B2-844A-A99C-224634F5070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158E9-EFCD-1745-B5F4-A5DDFC4BBD50}">
      <dsp:nvSpPr>
        <dsp:cNvPr id="0" name=""/>
        <dsp:cNvSpPr/>
      </dsp:nvSpPr>
      <dsp:spPr>
        <a:xfrm>
          <a:off x="1762761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8778" y="2487348"/>
        <a:ext cx="54502" cy="54502"/>
      </dsp:txXfrm>
    </dsp:sp>
    <dsp:sp modelId="{1648A5B8-0701-A048-BFFF-432710FFB720}">
      <dsp:nvSpPr>
        <dsp:cNvPr id="0" name=""/>
        <dsp:cNvSpPr/>
      </dsp:nvSpPr>
      <dsp:spPr>
        <a:xfrm>
          <a:off x="1762761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3366" y="2019336"/>
        <a:ext cx="25326" cy="25326"/>
      </dsp:txXfrm>
    </dsp:sp>
    <dsp:sp modelId="{C03FCA39-64B3-3A4A-9D6A-E86DECEB4B23}">
      <dsp:nvSpPr>
        <dsp:cNvPr id="0" name=""/>
        <dsp:cNvSpPr/>
      </dsp:nvSpPr>
      <dsp:spPr>
        <a:xfrm>
          <a:off x="1762761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8778" y="1522148"/>
        <a:ext cx="54502" cy="54502"/>
      </dsp:txXfrm>
    </dsp:sp>
    <dsp:sp modelId="{ED2C964B-6FAC-4347-852C-B1B9D9641164}">
      <dsp:nvSpPr>
        <dsp:cNvPr id="0" name=""/>
        <dsp:cNvSpPr/>
      </dsp:nvSpPr>
      <dsp:spPr>
        <a:xfrm rot="16200000">
          <a:off x="-655318" y="1645920"/>
          <a:ext cx="4064000" cy="772160"/>
        </a:xfrm>
        <a:prstGeom prst="rect">
          <a:avLst/>
        </a:prstGeom>
        <a:solidFill>
          <a:srgbClr val="A28E6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Central Features of Work Stress</a:t>
          </a:r>
        </a:p>
      </dsp:txBody>
      <dsp:txXfrm>
        <a:off x="-655318" y="1645920"/>
        <a:ext cx="4064000" cy="772160"/>
      </dsp:txXfrm>
    </dsp:sp>
    <dsp:sp modelId="{E1501CBB-DB7B-6649-8716-A55F8F595A0B}">
      <dsp:nvSpPr>
        <dsp:cNvPr id="0" name=""/>
        <dsp:cNvSpPr/>
      </dsp:nvSpPr>
      <dsp:spPr>
        <a:xfrm>
          <a:off x="2269298" y="680719"/>
          <a:ext cx="2836100" cy="772160"/>
        </a:xfrm>
        <a:prstGeom prst="rect">
          <a:avLst/>
        </a:prstGeom>
        <a:solidFill>
          <a:srgbClr val="A28E6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Dimensions of Characteristics of the Person</a:t>
          </a:r>
        </a:p>
      </dsp:txBody>
      <dsp:txXfrm>
        <a:off x="2269298" y="680719"/>
        <a:ext cx="2836100" cy="772160"/>
      </dsp:txXfrm>
    </dsp:sp>
    <dsp:sp modelId="{B1C78FA0-574F-BD49-943B-82EDE7ECB7C3}">
      <dsp:nvSpPr>
        <dsp:cNvPr id="0" name=""/>
        <dsp:cNvSpPr/>
      </dsp:nvSpPr>
      <dsp:spPr>
        <a:xfrm>
          <a:off x="2269298" y="1645920"/>
          <a:ext cx="2836100" cy="772160"/>
        </a:xfrm>
        <a:prstGeom prst="rect">
          <a:avLst/>
        </a:prstGeom>
        <a:solidFill>
          <a:srgbClr val="A28E6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Sources of Stress in the Work Environment</a:t>
          </a:r>
        </a:p>
      </dsp:txBody>
      <dsp:txXfrm>
        <a:off x="2269298" y="1645920"/>
        <a:ext cx="2836100" cy="772160"/>
      </dsp:txXfrm>
    </dsp:sp>
    <dsp:sp modelId="{F0BD217D-0B3B-314E-AFBC-E3C1B6F4A018}">
      <dsp:nvSpPr>
        <dsp:cNvPr id="0" name=""/>
        <dsp:cNvSpPr/>
      </dsp:nvSpPr>
      <dsp:spPr>
        <a:xfrm>
          <a:off x="2269298" y="2611119"/>
          <a:ext cx="2836100" cy="77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82E11"/>
              </a:solidFill>
            </a:rPr>
            <a:t>Outside Relationship &amp; Events</a:t>
          </a:r>
        </a:p>
      </dsp:txBody>
      <dsp:txXfrm>
        <a:off x="2269298" y="2611119"/>
        <a:ext cx="2836100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7D03-60CF-476E-9722-378F9895FCF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AFA16-F1A5-4160-B5DB-49669651E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4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9E1790-7FF8-4977-A22F-29E1DF3E0EF7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F26B26-E6CF-4F40-99C8-994820DA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ocp000028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7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Detachment based on two recovery theories</a:t>
            </a:r>
          </a:p>
          <a:p>
            <a:r>
              <a:rPr lang="en-US" dirty="0"/>
              <a:t>Effort Recovery Theory and Conservation of Resources Theory</a:t>
            </a:r>
          </a:p>
          <a:p>
            <a:r>
              <a:rPr lang="en-US" dirty="0"/>
              <a:t>Think of load on a muscle, productivity as requiring energy, limited capacity to continue to work at high effectiveness or efficiency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Karabinski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V. C.,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Nübold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Wendsche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(2021). Interventions for improving psychological detachment from work: A meta-analysis.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Health Psychology, 26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224–242.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https://doi.org/10.1037/ocp0000280</a:t>
            </a:r>
            <a:endParaRPr lang="en-US" dirty="0"/>
          </a:p>
          <a:p>
            <a:endParaRPr lang="en-US" dirty="0"/>
          </a:p>
          <a:p>
            <a:r>
              <a:rPr lang="en-US" dirty="0"/>
              <a:t>Put work in a box and play around it. </a:t>
            </a:r>
          </a:p>
          <a:p>
            <a:r>
              <a:rPr lang="en-US" dirty="0"/>
              <a:t>Need an interaction of something that is greater than work; the focus has to shift from what your mind is focusing on?</a:t>
            </a:r>
          </a:p>
          <a:p>
            <a:endParaRPr lang="en-US" dirty="0"/>
          </a:p>
          <a:p>
            <a:r>
              <a:rPr lang="en-US" dirty="0"/>
              <a:t>Intensity and duration; intense enough to get your mind to focus on it and/or long enough that you ‘let go’ of thoughts about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6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concentration on the task;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Clarity of goals and reward in mind and immediate feedback;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 of time (speeding up/slowing down);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experience is intrinsically rewarding;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Effortlessness and ease;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balance between challenge and skills;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and awareness are merged, losing self-conscious rumination;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feeling of control over the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Michishita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Jiang, Y., Ariyoshi, D., Yoshida, M., Moriyama, H., Obata, Y., Nagata, M., Nagata, T., Mori, K., &amp; Yamato, H. (2017). The Introduction of 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by Workplace Units Improved the Workplace Vigor and Presenteeism Among Workers: A Randomized Controlled Trial.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and Environmental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(12), 1140–1147.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/10.1097/JOM.0000000000001121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8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Schultz, &amp; Edington, D. W. (2007). Employee health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presenteeism: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systematic review.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Rehabilitation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547–579.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/10.1007/s10926-007-9096-x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Michishita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Jiang, Y., Ariyoshi, D., Yoshida, M., Moriyama, H., Obata, Y., Nagata, M., Nagata, T., Mori, K., &amp; Yamato, H. (2017). The Introduction of 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by Workplace Units Improved the Workplace Vigor and Presenteeism Among Workers: A Randomized Controlled Trial.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and Environmental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(12), 1140–1147.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/10.1097/JOM.0000000000001121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7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Michishita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Jiang, Y., Ariyoshi, D., Yoshida, M., Moriyama, H., Obata, Y., Nagata, M., Nagata, T., Mori, K., &amp; Yamato, H. (2017). The Introduction of 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by Workplace Units Improved the Workplace Vigor and Presenteeism Among Workers: A Randomized Controlled Trial.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and Environmental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(12), 1140–1147.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/10.1097/JOM.0000000000001121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3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is for you! Though I may say “they” – in this case I’m referring to you</a:t>
            </a:r>
          </a:p>
          <a:p>
            <a:endParaRPr lang="en-US" dirty="0"/>
          </a:p>
          <a:p>
            <a:r>
              <a:rPr lang="en-US" dirty="0"/>
              <a:t>You are an executive – a problem solver.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8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Michishita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Jiang, Y., Ariyoshi, D., Yoshida, M., Moriyama, H., Obata, Y., Nagata, M., Nagata, T., Mori, K., &amp; Yamato, H. (2017). The Introduction of 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by Workplace Units Improved the Workplace Vigor and Presenteeism Among Workers: A Randomized Controlled Trial.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and Environmental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(12), 1140–1147.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/10.1097/JOM.0000000000001121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Ryoma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Michishita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Ying Jiang, Daisuke Ariyoshi, Marie Yoshida, Hideko Moriyama, &amp; Hiroshi Yamato. (2017). The practice of active rest by workplace units improves personal relationships, mental health, and physical activity among workers.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Health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122–130.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Across the two studies, Significant improvement or decreases between intervention and control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1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app.mywellbeingindex.org</a:t>
            </a:r>
            <a:r>
              <a:rPr lang="en-US" dirty="0"/>
              <a:t>/login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performanceprograms.com</a:t>
            </a:r>
            <a:r>
              <a:rPr lang="en-US" dirty="0"/>
              <a:t>/self-assessments/personal-development/energy-profile/</a:t>
            </a:r>
          </a:p>
          <a:p>
            <a:endParaRPr lang="en-US" dirty="0"/>
          </a:p>
          <a:p>
            <a:r>
              <a:rPr lang="en-US" dirty="0"/>
              <a:t>2003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8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and future resources for health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0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DDecreases</a:t>
            </a:r>
            <a:r>
              <a:rPr lang="en-US" dirty="0"/>
              <a:t> inflammation Protects neurons ( increases N-acetyl-aspartate, increases phospholipid turnover to decrease brain atrophy, increases brain-derived neurotrophic factor)</a:t>
            </a:r>
            <a:endParaRPr lang="en-US" dirty="0">
              <a:cs typeface="Calibri"/>
            </a:endParaRPr>
          </a:p>
          <a:p>
            <a:r>
              <a:rPr lang="en-US" dirty="0"/>
              <a:t>Inhibits the para inflammatory cascade implicated in the pathogenesis of depression (binds </a:t>
            </a:r>
            <a:r>
              <a:rPr lang="en-US" dirty="0" err="1"/>
              <a:t>PPARg</a:t>
            </a:r>
            <a:r>
              <a:rPr lang="en-US" dirty="0"/>
              <a:t> to regulate the expression of </a:t>
            </a:r>
            <a:r>
              <a:rPr lang="en-US" dirty="0" err="1"/>
              <a:t>Nf-Kb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r>
              <a:rPr lang="en-US" dirty="0"/>
              <a:t>Inhibits the hyperactivation of the hypothalamic-pituitary-adrenal axis (attenuates PG E2activation of IL6 and decreases CRH)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Improves omega 3 FA in the brain (related to anxiety behaviors)</a:t>
            </a:r>
            <a:endParaRPr lang="en-US" dirty="0">
              <a:cs typeface="Calibri"/>
            </a:endParaRPr>
          </a:p>
          <a:p>
            <a:r>
              <a:rPr lang="en-US" dirty="0" err="1"/>
              <a:t>ecrease</a:t>
            </a:r>
            <a:r>
              <a:rPr lang="en-US" dirty="0"/>
              <a:t> inflammation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2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5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supplementation improves </a:t>
            </a:r>
            <a:r>
              <a:rPr lang="en-US" b="1" dirty="0" err="1"/>
              <a:t>sypmtoms</a:t>
            </a:r>
            <a:r>
              <a:rPr lang="en-US" b="1" dirty="0"/>
              <a:t> of anxiety</a:t>
            </a:r>
            <a:r>
              <a:rPr lang="en-US" dirty="0"/>
              <a:t>​ and depression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DHA is 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EPA and DHA go together in supplements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Studies show that anxiety EPA has best effect  DHA per EPA less than 60^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6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0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ea typeface="+mn-ea"/>
                <a:cs typeface="Calibri" panose="020F0502020204030204"/>
              </a:rPr>
              <a:t>Ongoing sleep deficiency is linked to an increased risk of </a:t>
            </a:r>
            <a:r>
              <a:rPr lang="en-US" sz="1200" u="sng" dirty="0">
                <a:latin typeface="Helvetica"/>
                <a:ea typeface="+mn-ea"/>
                <a:cs typeface="Calibri" panose="020F0502020204030204"/>
              </a:rPr>
              <a:t>heart disease</a:t>
            </a:r>
            <a:r>
              <a:rPr lang="en-US" sz="1200" dirty="0">
                <a:latin typeface="Helvetica"/>
                <a:ea typeface="+mn-ea"/>
                <a:cs typeface="Calibri" panose="020F0502020204030204"/>
              </a:rPr>
              <a:t>, kidney disease, </a:t>
            </a:r>
            <a:r>
              <a:rPr lang="en-US" sz="1200" u="sng" dirty="0">
                <a:latin typeface="Helvetica"/>
                <a:ea typeface="+mn-ea"/>
                <a:cs typeface="Calibri" panose="020F0502020204030204"/>
              </a:rPr>
              <a:t>high blood pressure</a:t>
            </a:r>
            <a:r>
              <a:rPr lang="en-US" sz="1200" dirty="0">
                <a:latin typeface="Helvetica"/>
                <a:ea typeface="+mn-ea"/>
                <a:cs typeface="Calibri" panose="020F0502020204030204"/>
              </a:rPr>
              <a:t>, diabetes, and </a:t>
            </a:r>
            <a:r>
              <a:rPr lang="en-US" sz="1200" u="sng" dirty="0">
                <a:latin typeface="Helvetica"/>
                <a:ea typeface="+mn-ea"/>
                <a:cs typeface="Calibri" panose="020F0502020204030204"/>
              </a:rPr>
              <a:t>stroke.</a:t>
            </a:r>
            <a:endParaRPr lang="en-US" sz="1200" dirty="0">
              <a:latin typeface="Helvetica"/>
              <a:ea typeface="+mn-ea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8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provide complete reference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8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8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/>
              <a:t>Please add any quantification or results , p value, </a:t>
            </a:r>
            <a:r>
              <a:rPr lang="en-US" err="1"/>
              <a:t>etc</a:t>
            </a:r>
            <a:r>
              <a:rPr lang="en-US"/>
              <a:t>…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6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1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A0FDF-B02C-4ED4-9496-FF0ABEF193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performanceprograms.com</a:t>
            </a:r>
            <a:r>
              <a:rPr lang="en-US" dirty="0"/>
              <a:t>/self-assessments/personal-development/energy-profile/</a:t>
            </a:r>
          </a:p>
          <a:p>
            <a:endParaRPr lang="en-US" dirty="0"/>
          </a:p>
          <a:p>
            <a:r>
              <a:rPr lang="en-US" dirty="0"/>
              <a:t>2003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It is not yet possible to specify any symptom at the behavioral level. Importantly, in 12 of the 13 definitions, burnout is explicitly related to workplace.”</a:t>
            </a:r>
          </a:p>
          <a:p>
            <a:endParaRPr lang="en-US" sz="1200" dirty="0"/>
          </a:p>
          <a:p>
            <a:r>
              <a:rPr lang="en-US" sz="1200" dirty="0"/>
              <a:t>You can see from this definition of burnout we are not talking about a bad day, or even a bad week or disappointment at not meeting a quota or goal. It is a result long-term, pervasive exposure to stress. What is stress?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Cooper, C.L. and Marshall, J. (1976). Occupational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stress: a review of the literature relating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coronary heart disease and mental ill-health.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Psychology, 49, 11-28.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Outside relationships and events: </a:t>
            </a:r>
            <a:r>
              <a:rPr lang="en-US" dirty="0"/>
              <a:t>family problems, financial difficulties, life crises (death in the family), etc., which have an impact in the workplace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Cooper, C.L. and Marshall, J. (1976). Occupational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stress: a review of the literature relating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coronary heart disease and mental ill-health.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Occupational Psychology, 49, 11-28.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clarify the long-term, persistent experience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26B26-E6CF-4F40-99C8-994820DA06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A28E6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A28E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9" name="Picture 8" descr="C:\Documents and Settings\lchong\Desktop\Logos\UCF COM window etching.jpg"/>
          <p:cNvPicPr/>
          <p:nvPr userDrawn="1"/>
        </p:nvPicPr>
        <p:blipFill>
          <a:blip r:embed="rId2" cstate="print"/>
          <a:srcRect l="29245" r="31132" b="45641"/>
          <a:stretch>
            <a:fillRect/>
          </a:stretch>
        </p:blipFill>
        <p:spPr bwMode="auto">
          <a:xfrm>
            <a:off x="8369663" y="6154057"/>
            <a:ext cx="609600" cy="5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629409" y="6385034"/>
            <a:ext cx="28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UCF College </a:t>
            </a:r>
            <a:r>
              <a:rPr lang="en-US" i="1" dirty="0"/>
              <a:t>of </a:t>
            </a:r>
            <a:r>
              <a:rPr lang="en-US" dirty="0"/>
              <a:t>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3048000"/>
            <a:ext cx="845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524000"/>
            <a:ext cx="8686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524000"/>
            <a:ext cx="8686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447800"/>
            <a:ext cx="8686800" cy="139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4800" y="1524000"/>
            <a:ext cx="861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431B-3166-4001-92B8-BF13DAB2DC6B}" type="datetimeFigureOut">
              <a:rPr lang="en-US" smtClean="0"/>
              <a:pPr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41D0-634C-4CA7-9992-629135C9A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46304" y="6402289"/>
            <a:ext cx="8833104" cy="309563"/>
          </a:xfrm>
          <a:prstGeom prst="rect">
            <a:avLst/>
          </a:prstGeom>
          <a:solidFill>
            <a:srgbClr val="A28E6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A28E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9" name="Picture 8" descr="C:\Documents and Settings\lchong\Desktop\Logos\UCF COM window etching.jpg"/>
          <p:cNvPicPr/>
          <p:nvPr userDrawn="1"/>
        </p:nvPicPr>
        <p:blipFill>
          <a:blip r:embed="rId13" cstate="print"/>
          <a:srcRect l="29245" r="31132" b="45641"/>
          <a:stretch>
            <a:fillRect/>
          </a:stretch>
        </p:blipFill>
        <p:spPr bwMode="auto">
          <a:xfrm>
            <a:off x="8369663" y="6154057"/>
            <a:ext cx="609600" cy="5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629409" y="6385034"/>
            <a:ext cx="28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UCF College </a:t>
            </a:r>
            <a:r>
              <a:rPr lang="en-US" i="1" dirty="0"/>
              <a:t>of </a:t>
            </a:r>
            <a:r>
              <a:rPr lang="en-US" dirty="0"/>
              <a:t>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ocp00002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kay@ucf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performanceprograms.com/self-assessments/personal-development/energy-profil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nise.kay@ucf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3389/fpsyt.2021.59811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398-019-0515-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694/mep.2019.000110.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096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62C7"/>
                </a:solidFill>
              </a:rPr>
              <a:t>Resilience:</a:t>
            </a:r>
            <a:br>
              <a:rPr lang="en-US" sz="3200" b="1" dirty="0">
                <a:solidFill>
                  <a:srgbClr val="0062C7"/>
                </a:solidFill>
              </a:rPr>
            </a:br>
            <a:r>
              <a:rPr lang="en-US" sz="3200" dirty="0">
                <a:solidFill>
                  <a:srgbClr val="082E11"/>
                </a:solidFill>
              </a:rPr>
              <a:t>Are We Setting the Bar Too Low?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10930" r="26" b="14186"/>
          <a:stretch/>
        </p:blipFill>
        <p:spPr>
          <a:xfrm>
            <a:off x="533400" y="1752600"/>
            <a:ext cx="8242379" cy="41148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5281BE7-3E5A-E25A-9CD3-7B17819E0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7"/>
          <a:stretch/>
        </p:blipFill>
        <p:spPr>
          <a:xfrm>
            <a:off x="228600" y="304800"/>
            <a:ext cx="2454684" cy="1981200"/>
          </a:xfrm>
          <a:prstGeom prst="rect">
            <a:avLst/>
          </a:prstGeom>
          <a:ln w="12700">
            <a:solidFill>
              <a:srgbClr val="A28E6A"/>
            </a:solidFill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0964DE0-34EC-AC22-CC6C-A70659DD71FD}"/>
              </a:ext>
            </a:extLst>
          </p:cNvPr>
          <p:cNvSpPr txBox="1">
            <a:spLocks/>
          </p:cNvSpPr>
          <p:nvPr/>
        </p:nvSpPr>
        <p:spPr>
          <a:xfrm>
            <a:off x="533400" y="5400390"/>
            <a:ext cx="8242378" cy="619410"/>
          </a:xfrm>
          <a:prstGeom prst="rect">
            <a:avLst/>
          </a:prstGeom>
          <a:solidFill>
            <a:schemeClr val="bg1"/>
          </a:solidFill>
          <a:ln w="12700">
            <a:solidFill>
              <a:srgbClr val="A28E6A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solidFill>
                  <a:srgbClr val="A28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Kay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srgbClr val="A28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PhD, MA, Associate Professor,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94253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FCC60F-B79E-2C31-85D1-F8F3CE7A1C3D}"/>
              </a:ext>
            </a:extLst>
          </p:cNvPr>
          <p:cNvSpPr txBox="1"/>
          <p:nvPr/>
        </p:nvSpPr>
        <p:spPr>
          <a:xfrm>
            <a:off x="302111" y="638042"/>
            <a:ext cx="8596022" cy="707886"/>
          </a:xfrm>
          <a:prstGeom prst="rect">
            <a:avLst/>
          </a:prstGeom>
          <a:solidFill>
            <a:srgbClr val="A28D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Pause……Reflect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73EBA-628B-7B47-408B-27ECAD4D01F3}"/>
              </a:ext>
            </a:extLst>
          </p:cNvPr>
          <p:cNvSpPr txBox="1"/>
          <p:nvPr/>
        </p:nvSpPr>
        <p:spPr>
          <a:xfrm>
            <a:off x="-281385" y="2380060"/>
            <a:ext cx="762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Individual scores on the PSS can range from 0 to 40 with higher scores indicating higher perceived stress.</a:t>
            </a:r>
          </a:p>
          <a:p>
            <a:pPr lvl="1"/>
            <a:r>
              <a:rPr lang="en-US" dirty="0"/>
              <a:t>►	Scores ranging from 0-13 would be considered low stress.</a:t>
            </a:r>
          </a:p>
          <a:p>
            <a:pPr lvl="1"/>
            <a:r>
              <a:rPr lang="en-US" dirty="0"/>
              <a:t>►	Scores ranging from 14-26 would be considered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moderate stress.</a:t>
            </a:r>
          </a:p>
          <a:p>
            <a:pPr lvl="1"/>
            <a:r>
              <a:rPr lang="en-US" dirty="0"/>
              <a:t>►	Scores ranging from 27-40 would be considered </a:t>
            </a:r>
            <a:r>
              <a:rPr lang="en-US" b="1" dirty="0">
                <a:solidFill>
                  <a:srgbClr val="C00000"/>
                </a:solidFill>
              </a:rPr>
              <a:t>high perceived stress.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E925A-4444-8CFC-5F16-171C74F419C4}"/>
              </a:ext>
            </a:extLst>
          </p:cNvPr>
          <p:cNvSpPr txBox="1"/>
          <p:nvPr/>
        </p:nvSpPr>
        <p:spPr>
          <a:xfrm>
            <a:off x="1219200" y="1858328"/>
            <a:ext cx="2309415" cy="369332"/>
          </a:xfrm>
          <a:prstGeom prst="rect">
            <a:avLst/>
          </a:prstGeom>
          <a:solidFill>
            <a:srgbClr val="A28D6A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Perceived Stress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29B48-9179-0E44-39B7-C6903E09F4F8}"/>
              </a:ext>
            </a:extLst>
          </p:cNvPr>
          <p:cNvSpPr txBox="1"/>
          <p:nvPr/>
        </p:nvSpPr>
        <p:spPr>
          <a:xfrm>
            <a:off x="269873" y="4101747"/>
            <a:ext cx="4343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/>
            <a:endParaRPr lang="en-US" dirty="0">
              <a:effectLst/>
              <a:latin typeface="Times New Roman" panose="02020603050405020304" pitchFamily="18" charset="0"/>
            </a:endParaRPr>
          </a:p>
          <a:p>
            <a:pPr lvl="6"/>
            <a:endParaRPr lang="en-US" dirty="0"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effectLst/>
                <a:latin typeface="Times New Roman" panose="02020603050405020304" pitchFamily="18" charset="0"/>
              </a:rPr>
              <a:t>The raw score ranges from 0 to 25</a:t>
            </a:r>
            <a:endParaRPr lang="en-US" dirty="0">
              <a:latin typeface="Times New Roman" panose="02020603050405020304" pitchFamily="18" charset="0"/>
            </a:endParaRPr>
          </a:p>
          <a:p>
            <a:pPr lvl="6"/>
            <a:endParaRPr lang="en-US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Times New Roman" panose="02020603050405020304" pitchFamily="18" charset="0"/>
              </a:rPr>
              <a:t> represents worst possible quality of life</a:t>
            </a:r>
          </a:p>
          <a:p>
            <a:pPr algn="ctr"/>
            <a:r>
              <a:rPr lang="en-US" b="1" dirty="0">
                <a:solidFill>
                  <a:srgbClr val="008F00"/>
                </a:solidFill>
                <a:effectLst/>
                <a:latin typeface="Times New Roman" panose="02020603050405020304" pitchFamily="18" charset="0"/>
              </a:rPr>
              <a:t>25</a:t>
            </a:r>
            <a:r>
              <a:rPr lang="en-US" dirty="0">
                <a:effectLst/>
                <a:latin typeface="Times New Roman" panose="02020603050405020304" pitchFamily="18" charset="0"/>
              </a:rPr>
              <a:t> represents best possible quality of life. </a:t>
            </a:r>
          </a:p>
          <a:p>
            <a:pPr algn="ctr"/>
            <a:r>
              <a:rPr lang="en-US" dirty="0">
                <a:effectLst/>
                <a:latin typeface="Times New Roman" panose="02020603050405020304" pitchFamily="18" charset="0"/>
              </a:rPr>
              <a:t>A score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below 13 </a:t>
            </a:r>
            <a:r>
              <a:rPr lang="en-US" dirty="0">
                <a:effectLst/>
                <a:latin typeface="Times New Roman" panose="02020603050405020304" pitchFamily="18" charset="0"/>
              </a:rPr>
              <a:t>indicates poor wellbeing.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14110-77C1-8088-30B0-8B1D88C68B90}"/>
              </a:ext>
            </a:extLst>
          </p:cNvPr>
          <p:cNvSpPr txBox="1"/>
          <p:nvPr/>
        </p:nvSpPr>
        <p:spPr>
          <a:xfrm>
            <a:off x="1385591" y="4254147"/>
            <a:ext cx="2354555" cy="369332"/>
          </a:xfrm>
          <a:prstGeom prst="rect">
            <a:avLst/>
          </a:prstGeom>
          <a:solidFill>
            <a:srgbClr val="A28D6A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WHO Well-being Index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20F59-125F-86DC-7F30-14F0B230DC61}"/>
              </a:ext>
            </a:extLst>
          </p:cNvPr>
          <p:cNvSpPr txBox="1"/>
          <p:nvPr/>
        </p:nvSpPr>
        <p:spPr>
          <a:xfrm>
            <a:off x="5887383" y="4158734"/>
            <a:ext cx="2037417" cy="369332"/>
          </a:xfrm>
          <a:prstGeom prst="rect">
            <a:avLst/>
          </a:prstGeom>
          <a:solidFill>
            <a:srgbClr val="A28D6A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Share (anonymous)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985A9-6F63-353E-E939-FA7216AF5CB5}"/>
              </a:ext>
            </a:extLst>
          </p:cNvPr>
          <p:cNvSpPr txBox="1"/>
          <p:nvPr/>
        </p:nvSpPr>
        <p:spPr>
          <a:xfrm>
            <a:off x="5486400" y="4794245"/>
            <a:ext cx="3183133" cy="707886"/>
          </a:xfrm>
          <a:prstGeom prst="rect">
            <a:avLst/>
          </a:prstGeom>
          <a:noFill/>
          <a:ln>
            <a:solidFill>
              <a:srgbClr val="AB794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Send text to: </a:t>
            </a:r>
            <a:r>
              <a:rPr lang="en-US" sz="2000" dirty="0"/>
              <a:t>37607</a:t>
            </a:r>
          </a:p>
          <a:p>
            <a:r>
              <a:rPr lang="en-US" sz="2000" b="1" dirty="0"/>
              <a:t>Text Message: </a:t>
            </a:r>
            <a:r>
              <a:rPr lang="en-US" sz="2000" dirty="0"/>
              <a:t>denisekay566</a:t>
            </a:r>
          </a:p>
        </p:txBody>
      </p:sp>
    </p:spTree>
    <p:extLst>
      <p:ext uri="{BB962C8B-B14F-4D97-AF65-F5344CB8AC3E}">
        <p14:creationId xmlns:p14="http://schemas.microsoft.com/office/powerpoint/2010/main" val="22047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4FDC2-1C6A-7B96-6B57-531AA46B5E8A}"/>
              </a:ext>
            </a:extLst>
          </p:cNvPr>
          <p:cNvSpPr txBox="1"/>
          <p:nvPr/>
        </p:nvSpPr>
        <p:spPr>
          <a:xfrm>
            <a:off x="2318823" y="511793"/>
            <a:ext cx="449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Evidence-Based Interventions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B9E824F-52DD-3C09-66C4-81F9A973C938}"/>
              </a:ext>
            </a:extLst>
          </p:cNvPr>
          <p:cNvSpPr/>
          <p:nvPr/>
        </p:nvSpPr>
        <p:spPr>
          <a:xfrm>
            <a:off x="7752442" y="2438957"/>
            <a:ext cx="1141458" cy="746760"/>
          </a:xfrm>
          <a:prstGeom prst="frame">
            <a:avLst>
              <a:gd name="adj1" fmla="val 424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Quality Sleep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9778D-F4A1-1CE0-D33F-549838809A4E}"/>
              </a:ext>
            </a:extLst>
          </p:cNvPr>
          <p:cNvSpPr/>
          <p:nvPr/>
        </p:nvSpPr>
        <p:spPr>
          <a:xfrm>
            <a:off x="7752442" y="1687958"/>
            <a:ext cx="1141458" cy="746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ED58B8-B450-6D39-9672-A1DC09344509}"/>
              </a:ext>
            </a:extLst>
          </p:cNvPr>
          <p:cNvSpPr/>
          <p:nvPr/>
        </p:nvSpPr>
        <p:spPr>
          <a:xfrm>
            <a:off x="5913120" y="2438957"/>
            <a:ext cx="1706880" cy="609600"/>
          </a:xfrm>
          <a:prstGeom prst="frame">
            <a:avLst>
              <a:gd name="adj1" fmla="val 2766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Omega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7832B-049A-DBE1-F522-F9B1AE037B34}"/>
              </a:ext>
            </a:extLst>
          </p:cNvPr>
          <p:cNvSpPr/>
          <p:nvPr/>
        </p:nvSpPr>
        <p:spPr>
          <a:xfrm>
            <a:off x="5909695" y="1687958"/>
            <a:ext cx="1706880" cy="7467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462D7-F6A8-A46A-E98C-482EB76F92ED}"/>
              </a:ext>
            </a:extLst>
          </p:cNvPr>
          <p:cNvSpPr/>
          <p:nvPr/>
        </p:nvSpPr>
        <p:spPr>
          <a:xfrm>
            <a:off x="251811" y="1687958"/>
            <a:ext cx="3405787" cy="74676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1E71A5D-12D6-9E79-9B3B-4256C981EE99}"/>
              </a:ext>
            </a:extLst>
          </p:cNvPr>
          <p:cNvSpPr/>
          <p:nvPr/>
        </p:nvSpPr>
        <p:spPr>
          <a:xfrm>
            <a:off x="251812" y="2449400"/>
            <a:ext cx="3405788" cy="2495869"/>
          </a:xfrm>
          <a:prstGeom prst="frame">
            <a:avLst>
              <a:gd name="adj1" fmla="val 3602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Cognitive Behavioral Therapy/Mindfulness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Acceptance Commitment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Emotional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Psychological Detachment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B64D7-F0E0-E159-A08C-9216CB57AE7B}"/>
              </a:ext>
            </a:extLst>
          </p:cNvPr>
          <p:cNvSpPr/>
          <p:nvPr/>
        </p:nvSpPr>
        <p:spPr>
          <a:xfrm>
            <a:off x="3775006" y="1687958"/>
            <a:ext cx="2009346" cy="746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CB768AA-7F17-F6CE-C527-363C1A4712EF}"/>
              </a:ext>
            </a:extLst>
          </p:cNvPr>
          <p:cNvSpPr/>
          <p:nvPr/>
        </p:nvSpPr>
        <p:spPr>
          <a:xfrm>
            <a:off x="3764282" y="2434718"/>
            <a:ext cx="2026918" cy="2510552"/>
          </a:xfrm>
          <a:prstGeom prst="frame">
            <a:avLst>
              <a:gd name="adj1" fmla="val 595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Active Rest</a:t>
            </a:r>
          </a:p>
        </p:txBody>
      </p:sp>
    </p:spTree>
    <p:extLst>
      <p:ext uri="{BB962C8B-B14F-4D97-AF65-F5344CB8AC3E}">
        <p14:creationId xmlns:p14="http://schemas.microsoft.com/office/powerpoint/2010/main" val="267455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3B606B-DA62-0F19-5C65-CFB37B5F26F0}"/>
              </a:ext>
            </a:extLst>
          </p:cNvPr>
          <p:cNvSpPr/>
          <p:nvPr/>
        </p:nvSpPr>
        <p:spPr>
          <a:xfrm>
            <a:off x="266700" y="228600"/>
            <a:ext cx="8610600" cy="1143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Psychological Detachment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8499B8-98D5-6F64-19C1-384901F2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3D5FF-F5CC-F77E-CA65-A4F0A8479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3604822"/>
            <a:ext cx="4040188" cy="2202272"/>
          </a:xfrm>
          <a:solidFill>
            <a:srgbClr val="F6D4D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b="1" dirty="0"/>
              <a:t>Effort Recovery</a:t>
            </a:r>
            <a:endParaRPr lang="en-US" sz="21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100" i="1" dirty="0">
                <a:latin typeface="Times New Roman" panose="02020603050405020304" pitchFamily="18" charset="0"/>
              </a:rPr>
              <a:t>Effort expenditure at work leads to physiological and psychological load reactions (e.g., fatigue) that can be reversed when an individual stops working.</a:t>
            </a:r>
            <a:endParaRPr lang="en-US" sz="2100" b="1" i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7B917-35C2-17D3-A3F8-1AFD4B19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4B63E4-8FCB-0275-4A03-0C6DAFB38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5402" y="1939731"/>
            <a:ext cx="4211898" cy="3951288"/>
          </a:xfrm>
          <a:solidFill>
            <a:srgbClr val="F6D4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Detachment requires:</a:t>
            </a:r>
          </a:p>
          <a:p>
            <a:pPr fontAlgn="base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in activities un-related to the stressor or productivity demands</a:t>
            </a:r>
          </a:p>
          <a:p>
            <a:pPr fontAlgn="base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worry, rumination, or other repetitive thoughts about work (altering maladaptive thoughts).​</a:t>
            </a:r>
          </a:p>
          <a:p>
            <a:pPr marL="0" indent="0" fontAlgn="base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Detachment: </a:t>
            </a:r>
          </a:p>
          <a:p>
            <a:pPr fontAlgn="base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‘doing nothing’</a:t>
            </a:r>
          </a:p>
          <a:p>
            <a:pPr fontAlgn="base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require engagement in leisure activities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CBF745B-D5B3-EE7B-939C-3BCAF1923116}"/>
              </a:ext>
            </a:extLst>
          </p:cNvPr>
          <p:cNvSpPr txBox="1">
            <a:spLocks/>
          </p:cNvSpPr>
          <p:nvPr/>
        </p:nvSpPr>
        <p:spPr>
          <a:xfrm>
            <a:off x="325582" y="2025683"/>
            <a:ext cx="4040188" cy="1368947"/>
          </a:xfrm>
          <a:prstGeom prst="rect">
            <a:avLst/>
          </a:prstGeom>
          <a:solidFill>
            <a:srgbClr val="F6D4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00" b="1" dirty="0"/>
              <a:t>Conservation of Resources</a:t>
            </a:r>
            <a:endParaRPr lang="en-US" sz="21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process of resource acquisition and replenishment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52AA7-9FF6-04AB-040C-F53D483033CC}"/>
              </a:ext>
            </a:extLst>
          </p:cNvPr>
          <p:cNvSpPr txBox="1"/>
          <p:nvPr/>
        </p:nvSpPr>
        <p:spPr>
          <a:xfrm>
            <a:off x="152400" y="6027261"/>
            <a:ext cx="8839200" cy="73866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err="1"/>
              <a:t>Karabinski</a:t>
            </a:r>
            <a:r>
              <a:rPr lang="en-US" sz="1400" dirty="0"/>
              <a:t>, T., </a:t>
            </a:r>
            <a:r>
              <a:rPr lang="en-US" sz="1400" dirty="0" err="1"/>
              <a:t>Haun</a:t>
            </a:r>
            <a:r>
              <a:rPr lang="en-US" sz="1400" dirty="0"/>
              <a:t>, V. C., </a:t>
            </a:r>
            <a:r>
              <a:rPr lang="en-US" sz="1400" dirty="0" err="1"/>
              <a:t>Nübold</a:t>
            </a:r>
            <a:r>
              <a:rPr lang="en-US" sz="1400" dirty="0"/>
              <a:t>, A., </a:t>
            </a:r>
            <a:r>
              <a:rPr lang="en-US" sz="1400" dirty="0" err="1"/>
              <a:t>Wendsche</a:t>
            </a:r>
            <a:r>
              <a:rPr lang="en-US" sz="1400" dirty="0"/>
              <a:t>, J., &amp; </a:t>
            </a:r>
            <a:r>
              <a:rPr lang="en-US" sz="1400" dirty="0" err="1"/>
              <a:t>Wegge</a:t>
            </a:r>
            <a:r>
              <a:rPr lang="en-US" sz="1400" dirty="0"/>
              <a:t>, J. (2021). Interventions for improving psychological detachment from work: A meta-analysis. </a:t>
            </a:r>
            <a:r>
              <a:rPr lang="en-US" sz="1400" i="1" dirty="0"/>
              <a:t>Journal of Occupational Health Psychology, 26</a:t>
            </a:r>
            <a:r>
              <a:rPr lang="en-US" sz="1400" dirty="0"/>
              <a:t>(3), 224–242.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https://doi.org/10.1037/ocp0000280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399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4FDC2-1C6A-7B96-6B57-531AA46B5E8A}"/>
              </a:ext>
            </a:extLst>
          </p:cNvPr>
          <p:cNvSpPr txBox="1"/>
          <p:nvPr/>
        </p:nvSpPr>
        <p:spPr>
          <a:xfrm>
            <a:off x="2318823" y="511793"/>
            <a:ext cx="449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Evidence-Based Interventions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B9E824F-52DD-3C09-66C4-81F9A973C938}"/>
              </a:ext>
            </a:extLst>
          </p:cNvPr>
          <p:cNvSpPr/>
          <p:nvPr/>
        </p:nvSpPr>
        <p:spPr>
          <a:xfrm>
            <a:off x="7752442" y="2438957"/>
            <a:ext cx="1141458" cy="746760"/>
          </a:xfrm>
          <a:prstGeom prst="frame">
            <a:avLst>
              <a:gd name="adj1" fmla="val 424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Quality Sleep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9778D-F4A1-1CE0-D33F-549838809A4E}"/>
              </a:ext>
            </a:extLst>
          </p:cNvPr>
          <p:cNvSpPr/>
          <p:nvPr/>
        </p:nvSpPr>
        <p:spPr>
          <a:xfrm>
            <a:off x="7752442" y="1687958"/>
            <a:ext cx="1141458" cy="746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ED58B8-B450-6D39-9672-A1DC09344509}"/>
              </a:ext>
            </a:extLst>
          </p:cNvPr>
          <p:cNvSpPr/>
          <p:nvPr/>
        </p:nvSpPr>
        <p:spPr>
          <a:xfrm>
            <a:off x="5913120" y="2438957"/>
            <a:ext cx="1706880" cy="609600"/>
          </a:xfrm>
          <a:prstGeom prst="frame">
            <a:avLst>
              <a:gd name="adj1" fmla="val 2766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Omega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7832B-049A-DBE1-F522-F9B1AE037B34}"/>
              </a:ext>
            </a:extLst>
          </p:cNvPr>
          <p:cNvSpPr/>
          <p:nvPr/>
        </p:nvSpPr>
        <p:spPr>
          <a:xfrm>
            <a:off x="5909695" y="1687958"/>
            <a:ext cx="1706880" cy="7467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462D7-F6A8-A46A-E98C-482EB76F92ED}"/>
              </a:ext>
            </a:extLst>
          </p:cNvPr>
          <p:cNvSpPr/>
          <p:nvPr/>
        </p:nvSpPr>
        <p:spPr>
          <a:xfrm>
            <a:off x="251811" y="1687958"/>
            <a:ext cx="3405787" cy="74676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1E71A5D-12D6-9E79-9B3B-4256C981EE99}"/>
              </a:ext>
            </a:extLst>
          </p:cNvPr>
          <p:cNvSpPr/>
          <p:nvPr/>
        </p:nvSpPr>
        <p:spPr>
          <a:xfrm>
            <a:off x="251812" y="2449400"/>
            <a:ext cx="3405788" cy="2495869"/>
          </a:xfrm>
          <a:prstGeom prst="frame">
            <a:avLst>
              <a:gd name="adj1" fmla="val 3602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Cognitive Behavioral Therapy/Mindfulness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Acceptance Commitment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Emotional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Psychological Detachment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B64D7-F0E0-E159-A08C-9216CB57AE7B}"/>
              </a:ext>
            </a:extLst>
          </p:cNvPr>
          <p:cNvSpPr/>
          <p:nvPr/>
        </p:nvSpPr>
        <p:spPr>
          <a:xfrm>
            <a:off x="3775006" y="1687958"/>
            <a:ext cx="2009346" cy="746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CB768AA-7F17-F6CE-C527-363C1A4712EF}"/>
              </a:ext>
            </a:extLst>
          </p:cNvPr>
          <p:cNvSpPr/>
          <p:nvPr/>
        </p:nvSpPr>
        <p:spPr>
          <a:xfrm>
            <a:off x="3764282" y="2434718"/>
            <a:ext cx="2026918" cy="2510552"/>
          </a:xfrm>
          <a:prstGeom prst="frame">
            <a:avLst>
              <a:gd name="adj1" fmla="val 595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Active Rest</a:t>
            </a:r>
          </a:p>
        </p:txBody>
      </p:sp>
    </p:spTree>
    <p:extLst>
      <p:ext uri="{BB962C8B-B14F-4D97-AF65-F5344CB8AC3E}">
        <p14:creationId xmlns:p14="http://schemas.microsoft.com/office/powerpoint/2010/main" val="22481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460403-A826-49E6-0AE4-4D2C2424A86E}"/>
              </a:ext>
            </a:extLst>
          </p:cNvPr>
          <p:cNvSpPr txBox="1"/>
          <p:nvPr/>
        </p:nvSpPr>
        <p:spPr>
          <a:xfrm>
            <a:off x="346290" y="561115"/>
            <a:ext cx="99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C9BBF-78B2-EEAA-1378-82DFA38BA466}"/>
              </a:ext>
            </a:extLst>
          </p:cNvPr>
          <p:cNvSpPr txBox="1"/>
          <p:nvPr/>
        </p:nvSpPr>
        <p:spPr>
          <a:xfrm>
            <a:off x="1489110" y="557213"/>
            <a:ext cx="1600200" cy="369332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F97B5-F20C-26E9-3896-4CC0046542D6}"/>
              </a:ext>
            </a:extLst>
          </p:cNvPr>
          <p:cNvSpPr txBox="1"/>
          <p:nvPr/>
        </p:nvSpPr>
        <p:spPr>
          <a:xfrm>
            <a:off x="5902502" y="560638"/>
            <a:ext cx="28604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Distress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3AAA73-C788-0C94-6EF6-E1428C4EF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6891"/>
            <a:ext cx="9067800" cy="5491109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693D7-01D1-E570-23A6-0C081CCE3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9"/>
            <a:ext cx="9144000" cy="59754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B53772-9675-79FE-98A8-570C56164BF3}"/>
              </a:ext>
            </a:extLst>
          </p:cNvPr>
          <p:cNvGrpSpPr/>
          <p:nvPr/>
        </p:nvGrpSpPr>
        <p:grpSpPr>
          <a:xfrm>
            <a:off x="3089310" y="267087"/>
            <a:ext cx="2391241" cy="949583"/>
            <a:chOff x="3171359" y="533400"/>
            <a:chExt cx="2391241" cy="9495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315CF3-0565-AFE4-F8EE-0D335ECB3735}"/>
                </a:ext>
              </a:extLst>
            </p:cNvPr>
            <p:cNvSpPr txBox="1"/>
            <p:nvPr/>
          </p:nvSpPr>
          <p:spPr>
            <a:xfrm>
              <a:off x="3171359" y="844034"/>
              <a:ext cx="1107898" cy="369332"/>
            </a:xfrm>
            <a:prstGeom prst="rect">
              <a:avLst/>
            </a:prstGeom>
            <a:solidFill>
              <a:srgbClr val="FFD5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Eustress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F0DBBC-FD8D-FBC8-643F-494D226B2FBE}"/>
                </a:ext>
              </a:extLst>
            </p:cNvPr>
            <p:cNvGrpSpPr/>
            <p:nvPr/>
          </p:nvGrpSpPr>
          <p:grpSpPr>
            <a:xfrm>
              <a:off x="3593457" y="533400"/>
              <a:ext cx="1969143" cy="949583"/>
              <a:chOff x="3593457" y="533400"/>
              <a:chExt cx="1969143" cy="949583"/>
            </a:xfrm>
          </p:grpSpPr>
          <p:sp>
            <p:nvSpPr>
              <p:cNvPr id="16" name="U-Turn Arrow 15">
                <a:extLst>
                  <a:ext uri="{FF2B5EF4-FFF2-40B4-BE49-F238E27FC236}">
                    <a16:creationId xmlns:a16="http://schemas.microsoft.com/office/drawing/2014/main" id="{F682896F-9811-2FB1-763D-199B592ED481}"/>
                  </a:ext>
                </a:extLst>
              </p:cNvPr>
              <p:cNvSpPr/>
              <p:nvPr/>
            </p:nvSpPr>
            <p:spPr>
              <a:xfrm rot="10800000">
                <a:off x="3593457" y="1113651"/>
                <a:ext cx="1371600" cy="369332"/>
              </a:xfrm>
              <a:prstGeom prst="uturnArrow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rgbClr val="008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U-Turn Arrow 14">
                <a:extLst>
                  <a:ext uri="{FF2B5EF4-FFF2-40B4-BE49-F238E27FC236}">
                    <a16:creationId xmlns:a16="http://schemas.microsoft.com/office/drawing/2014/main" id="{D1A50D2E-1CB6-6C2C-46B8-ECFFE82CCF40}"/>
                  </a:ext>
                </a:extLst>
              </p:cNvPr>
              <p:cNvSpPr/>
              <p:nvPr/>
            </p:nvSpPr>
            <p:spPr>
              <a:xfrm>
                <a:off x="3657600" y="533400"/>
                <a:ext cx="1371600" cy="369332"/>
              </a:xfrm>
              <a:prstGeom prst="uturnArrow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AB2A2-8E02-90F1-F341-ECCFACB3F043}"/>
                  </a:ext>
                </a:extLst>
              </p:cNvPr>
              <p:cNvSpPr txBox="1"/>
              <p:nvPr/>
            </p:nvSpPr>
            <p:spPr>
              <a:xfrm>
                <a:off x="4572000" y="844034"/>
                <a:ext cx="990600" cy="369332"/>
              </a:xfrm>
              <a:prstGeom prst="rect">
                <a:avLst/>
              </a:prstGeom>
              <a:solidFill>
                <a:srgbClr val="FFD57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Distress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84EA-60D9-49C6-3A4C-0580AEB7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FA55A-EC8B-68F3-333E-65D82F53C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1854994"/>
            <a:ext cx="3822700" cy="3860006"/>
          </a:xfrm>
          <a:noFill/>
          <a:ln>
            <a:solidFill>
              <a:srgbClr val="AB794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/>
              <a:t>A state in which people are so involved in an activity that nothing else seems to matter; the experience is so enjoyable that people will continue to do it even at great cost, for the sheer sake of doing 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2E595-3CE7-9A08-50F5-FC84069E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7400" y="1661319"/>
            <a:ext cx="4041775" cy="639762"/>
          </a:xfrm>
        </p:spPr>
        <p:txBody>
          <a:bodyPr anchor="t"/>
          <a:lstStyle/>
          <a:p>
            <a:pPr algn="ctr"/>
            <a:r>
              <a:rPr lang="en-US" dirty="0"/>
              <a:t>Characteristics of Flow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37A24-A24A-8C26-2DDE-23EEBBAF6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2625" y="1981200"/>
            <a:ext cx="4422775" cy="4144963"/>
          </a:xfrm>
        </p:spPr>
        <p:txBody>
          <a:bodyPr anchor="ctr">
            <a:noAutofit/>
          </a:bodyPr>
          <a:lstStyle/>
          <a:p>
            <a:r>
              <a:rPr lang="en-US" sz="2000" dirty="0"/>
              <a:t>Complete concentration </a:t>
            </a:r>
          </a:p>
          <a:p>
            <a:r>
              <a:rPr lang="en-US" sz="2000" dirty="0"/>
              <a:t>Clarity of goals, reward and immediate feedback</a:t>
            </a:r>
          </a:p>
          <a:p>
            <a:r>
              <a:rPr lang="en-US" sz="2000" dirty="0"/>
              <a:t>Sense of time shifts </a:t>
            </a:r>
          </a:p>
          <a:p>
            <a:r>
              <a:rPr lang="en-US" sz="2000" dirty="0"/>
              <a:t>intrinsically rewarding</a:t>
            </a:r>
          </a:p>
          <a:p>
            <a:r>
              <a:rPr lang="en-US" sz="2000" dirty="0"/>
              <a:t>Effortlessness and ease</a:t>
            </a:r>
          </a:p>
          <a:p>
            <a:r>
              <a:rPr lang="en-US" sz="2000" dirty="0"/>
              <a:t>Balance between challenge and skills;</a:t>
            </a:r>
          </a:p>
          <a:p>
            <a:r>
              <a:rPr lang="en-US" sz="2000" dirty="0"/>
              <a:t>Not thinking about self</a:t>
            </a:r>
          </a:p>
          <a:p>
            <a:r>
              <a:rPr lang="en-US" sz="2000" dirty="0"/>
              <a:t>High sense of control over the task.</a:t>
            </a:r>
          </a:p>
        </p:txBody>
      </p:sp>
    </p:spTree>
    <p:extLst>
      <p:ext uri="{BB962C8B-B14F-4D97-AF65-F5344CB8AC3E}">
        <p14:creationId xmlns:p14="http://schemas.microsoft.com/office/powerpoint/2010/main" val="87356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8F48-1BCB-75C8-0CEB-1DA1135A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7F437-5435-8776-7ACF-983AFF8D92DC}"/>
              </a:ext>
            </a:extLst>
          </p:cNvPr>
          <p:cNvSpPr txBox="1"/>
          <p:nvPr/>
        </p:nvSpPr>
        <p:spPr>
          <a:xfrm>
            <a:off x="304800" y="2286000"/>
            <a:ext cx="8610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Times" pitchFamily="2" charset="0"/>
              </a:rPr>
              <a:t>A</a:t>
            </a:r>
            <a:r>
              <a:rPr lang="en-US" sz="3200" i="1" dirty="0">
                <a:effectLst/>
                <a:latin typeface="Times" pitchFamily="2" charset="0"/>
              </a:rPr>
              <a:t> positive, fulfilling, work-related state of mind that is characterized by vigor, dedication, and absorption.</a:t>
            </a:r>
          </a:p>
          <a:p>
            <a:pPr algn="ctr"/>
            <a:endParaRPr lang="en-US" sz="3200" dirty="0">
              <a:latin typeface="Time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8C20-CD8D-B102-BD3A-394A9789C6C3}"/>
              </a:ext>
            </a:extLst>
          </p:cNvPr>
          <p:cNvSpPr txBox="1"/>
          <p:nvPr/>
        </p:nvSpPr>
        <p:spPr>
          <a:xfrm>
            <a:off x="304801" y="4495800"/>
            <a:ext cx="8381999" cy="584775"/>
          </a:xfrm>
          <a:prstGeom prst="rect">
            <a:avLst/>
          </a:prstGeom>
          <a:noFill/>
          <a:ln>
            <a:solidFill>
              <a:srgbClr val="A18E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" pitchFamily="2" charset="0"/>
              </a:rPr>
              <a:t>Work engagement is negatively related to burnout</a:t>
            </a:r>
            <a:endParaRPr lang="en-US" sz="3200" dirty="0">
              <a:effectLst/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D78AB-B43B-560C-C9AE-AF86EC3253C9}"/>
              </a:ext>
            </a:extLst>
          </p:cNvPr>
          <p:cNvSpPr txBox="1"/>
          <p:nvPr/>
        </p:nvSpPr>
        <p:spPr>
          <a:xfrm>
            <a:off x="152400" y="5747250"/>
            <a:ext cx="8229601" cy="954107"/>
          </a:xfrm>
          <a:prstGeom prst="rect">
            <a:avLst/>
          </a:prstGeom>
          <a:solidFill>
            <a:srgbClr val="A28E6A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Michishita</a:t>
            </a:r>
            <a:r>
              <a:rPr lang="en-US" sz="1400" dirty="0">
                <a:solidFill>
                  <a:schemeClr val="bg1"/>
                </a:solidFill>
              </a:rPr>
              <a:t>, Jiang, Y., Ariyoshi, D., Yoshida, M., Moriyama, H., Obata, Y., Nagata, M., Nagata, T., Mori, K., &amp; Yamato, H. (2017). The Introduction of an </a:t>
            </a:r>
            <a:r>
              <a:rPr lang="en-US" sz="1400" b="1" dirty="0">
                <a:solidFill>
                  <a:schemeClr val="bg1"/>
                </a:solidFill>
              </a:rPr>
              <a:t>Active Rest</a:t>
            </a:r>
            <a:r>
              <a:rPr lang="en-US" sz="1400" dirty="0">
                <a:solidFill>
                  <a:schemeClr val="bg1"/>
                </a:solidFill>
              </a:rPr>
              <a:t> Program by Workplace Units Improved the Workplace Vigor and Presenteeism Among Workers: A Randomized Controlled Trial. </a:t>
            </a:r>
            <a:r>
              <a:rPr lang="en-US" sz="1400" i="1" dirty="0">
                <a:solidFill>
                  <a:schemeClr val="bg1"/>
                </a:solidFill>
              </a:rPr>
              <a:t>Journal of Occupational and Environmental Medicine</a:t>
            </a:r>
            <a:r>
              <a:rPr lang="en-US" sz="1400" dirty="0">
                <a:solidFill>
                  <a:schemeClr val="bg1"/>
                </a:solidFill>
              </a:rPr>
              <a:t>, </a:t>
            </a:r>
            <a:r>
              <a:rPr lang="en-US" sz="1400" i="1" dirty="0">
                <a:solidFill>
                  <a:schemeClr val="bg1"/>
                </a:solidFill>
              </a:rPr>
              <a:t>59</a:t>
            </a:r>
            <a:r>
              <a:rPr lang="en-US" sz="1400" dirty="0">
                <a:solidFill>
                  <a:schemeClr val="bg1"/>
                </a:solidFill>
              </a:rPr>
              <a:t>(12), 1140–1147. https://</a:t>
            </a:r>
            <a:r>
              <a:rPr lang="en-US" sz="1400" dirty="0" err="1">
                <a:solidFill>
                  <a:schemeClr val="bg1"/>
                </a:solidFill>
              </a:rPr>
              <a:t>doi.org</a:t>
            </a:r>
            <a:r>
              <a:rPr lang="en-US" sz="1400" dirty="0">
                <a:solidFill>
                  <a:schemeClr val="bg1"/>
                </a:solidFill>
              </a:rPr>
              <a:t>/10.1097/JOM.0000000000001121</a:t>
            </a:r>
          </a:p>
        </p:txBody>
      </p:sp>
    </p:spTree>
    <p:extLst>
      <p:ext uri="{BB962C8B-B14F-4D97-AF65-F5344CB8AC3E}">
        <p14:creationId xmlns:p14="http://schemas.microsoft.com/office/powerpoint/2010/main" val="213499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4FDC2-1C6A-7B96-6B57-531AA46B5E8A}"/>
              </a:ext>
            </a:extLst>
          </p:cNvPr>
          <p:cNvSpPr txBox="1"/>
          <p:nvPr/>
        </p:nvSpPr>
        <p:spPr>
          <a:xfrm>
            <a:off x="2318823" y="511793"/>
            <a:ext cx="449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Evidence-Based Interventions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B9E824F-52DD-3C09-66C4-81F9A973C938}"/>
              </a:ext>
            </a:extLst>
          </p:cNvPr>
          <p:cNvSpPr/>
          <p:nvPr/>
        </p:nvSpPr>
        <p:spPr>
          <a:xfrm>
            <a:off x="7752442" y="2438957"/>
            <a:ext cx="1141458" cy="746760"/>
          </a:xfrm>
          <a:prstGeom prst="frame">
            <a:avLst>
              <a:gd name="adj1" fmla="val 424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Quality Sleep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9778D-F4A1-1CE0-D33F-549838809A4E}"/>
              </a:ext>
            </a:extLst>
          </p:cNvPr>
          <p:cNvSpPr/>
          <p:nvPr/>
        </p:nvSpPr>
        <p:spPr>
          <a:xfrm>
            <a:off x="7752442" y="1687958"/>
            <a:ext cx="1141458" cy="746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ED58B8-B450-6D39-9672-A1DC09344509}"/>
              </a:ext>
            </a:extLst>
          </p:cNvPr>
          <p:cNvSpPr/>
          <p:nvPr/>
        </p:nvSpPr>
        <p:spPr>
          <a:xfrm>
            <a:off x="5913120" y="2438957"/>
            <a:ext cx="1706880" cy="609600"/>
          </a:xfrm>
          <a:prstGeom prst="frame">
            <a:avLst>
              <a:gd name="adj1" fmla="val 2766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Omega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7832B-049A-DBE1-F522-F9B1AE037B34}"/>
              </a:ext>
            </a:extLst>
          </p:cNvPr>
          <p:cNvSpPr/>
          <p:nvPr/>
        </p:nvSpPr>
        <p:spPr>
          <a:xfrm>
            <a:off x="5909695" y="1687958"/>
            <a:ext cx="1706880" cy="7467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462D7-F6A8-A46A-E98C-482EB76F92ED}"/>
              </a:ext>
            </a:extLst>
          </p:cNvPr>
          <p:cNvSpPr/>
          <p:nvPr/>
        </p:nvSpPr>
        <p:spPr>
          <a:xfrm>
            <a:off x="251811" y="1687958"/>
            <a:ext cx="3405787" cy="74676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1E71A5D-12D6-9E79-9B3B-4256C981EE99}"/>
              </a:ext>
            </a:extLst>
          </p:cNvPr>
          <p:cNvSpPr/>
          <p:nvPr/>
        </p:nvSpPr>
        <p:spPr>
          <a:xfrm>
            <a:off x="251812" y="2449400"/>
            <a:ext cx="3405788" cy="2495869"/>
          </a:xfrm>
          <a:prstGeom prst="frame">
            <a:avLst>
              <a:gd name="adj1" fmla="val 3602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Cognitive Behavioral Therapy/Mindfulness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Acceptance Commitment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Emotional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Psychological Detachment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B64D7-F0E0-E159-A08C-9216CB57AE7B}"/>
              </a:ext>
            </a:extLst>
          </p:cNvPr>
          <p:cNvSpPr/>
          <p:nvPr/>
        </p:nvSpPr>
        <p:spPr>
          <a:xfrm>
            <a:off x="3775006" y="1687958"/>
            <a:ext cx="2009346" cy="746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CB768AA-7F17-F6CE-C527-363C1A4712EF}"/>
              </a:ext>
            </a:extLst>
          </p:cNvPr>
          <p:cNvSpPr/>
          <p:nvPr/>
        </p:nvSpPr>
        <p:spPr>
          <a:xfrm>
            <a:off x="3764282" y="2434718"/>
            <a:ext cx="2026918" cy="2510552"/>
          </a:xfrm>
          <a:prstGeom prst="frame">
            <a:avLst>
              <a:gd name="adj1" fmla="val 595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Active Rest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96F7E-39D4-D7F0-E578-B1D811928CE7}"/>
              </a:ext>
            </a:extLst>
          </p:cNvPr>
          <p:cNvSpPr/>
          <p:nvPr/>
        </p:nvSpPr>
        <p:spPr>
          <a:xfrm>
            <a:off x="3886200" y="3886200"/>
            <a:ext cx="1752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9A3C-8B77-2623-06AA-7AF58AF5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83454"/>
            <a:ext cx="8766174" cy="1143000"/>
          </a:xfrm>
          <a:solidFill>
            <a:srgbClr val="FFDDC0"/>
          </a:solidFill>
        </p:spPr>
        <p:txBody>
          <a:bodyPr/>
          <a:lstStyle/>
          <a:p>
            <a:r>
              <a:rPr lang="en-US" dirty="0"/>
              <a:t>Active 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E5B78-F86E-958F-01CB-18AF31F8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1605060"/>
            <a:ext cx="4041774" cy="639762"/>
          </a:xfrm>
          <a:solidFill>
            <a:srgbClr val="FFDAB8"/>
          </a:solidFill>
        </p:spPr>
        <p:txBody>
          <a:bodyPr anchor="ctr"/>
          <a:lstStyle/>
          <a:p>
            <a:pPr algn="ctr"/>
            <a:r>
              <a:rPr lang="en-US" dirty="0"/>
              <a:t>Presenteeism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5626B-7AB1-72BF-CBA9-B72367FE4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55" y="2251075"/>
            <a:ext cx="4015502" cy="1254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decreased on-the-job performance due to the presence of health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C2FD9-68CE-059C-D175-8D310C552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2484438"/>
            <a:ext cx="4041775" cy="639762"/>
          </a:xfrm>
          <a:solidFill>
            <a:srgbClr val="FFDAB8"/>
          </a:solidFill>
        </p:spPr>
        <p:txBody>
          <a:bodyPr anchor="ctr"/>
          <a:lstStyle/>
          <a:p>
            <a:pPr algn="ctr"/>
            <a:r>
              <a:rPr lang="en-US" dirty="0"/>
              <a:t>Active Rest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B1662-C1B5-5F0D-A578-0722D36C7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3124200"/>
            <a:ext cx="4041775" cy="1635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moderate exercise allows individuals to recover from fatigue more effectively than passive 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45F61-15B0-88A6-3F5C-75A91AA5FE4A}"/>
              </a:ext>
            </a:extLst>
          </p:cNvPr>
          <p:cNvSpPr txBox="1"/>
          <p:nvPr/>
        </p:nvSpPr>
        <p:spPr>
          <a:xfrm>
            <a:off x="625288" y="3646944"/>
            <a:ext cx="3655360" cy="830997"/>
          </a:xfrm>
          <a:prstGeom prst="rect">
            <a:avLst/>
          </a:prstGeom>
          <a:solidFill>
            <a:srgbClr val="FFDA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</a:rPr>
              <a:t>Work Functioning Impairment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B62C8-6AB9-519F-1178-E1907E2A0843}"/>
              </a:ext>
            </a:extLst>
          </p:cNvPr>
          <p:cNvSpPr txBox="1"/>
          <p:nvPr/>
        </p:nvSpPr>
        <p:spPr>
          <a:xfrm>
            <a:off x="618531" y="4477941"/>
            <a:ext cx="3662117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the degree to which the ability to function at work is</a:t>
            </a:r>
          </a:p>
          <a:p>
            <a:pPr algn="ctr"/>
            <a:r>
              <a:rPr lang="en-US" sz="2400" i="1" dirty="0"/>
              <a:t>impaired by health problems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6FECD-44C2-A3C2-7BCA-ECF6A4E74DC8}"/>
              </a:ext>
            </a:extLst>
          </p:cNvPr>
          <p:cNvSpPr txBox="1"/>
          <p:nvPr/>
        </p:nvSpPr>
        <p:spPr>
          <a:xfrm>
            <a:off x="165847" y="6172200"/>
            <a:ext cx="8229601" cy="584775"/>
          </a:xfrm>
          <a:prstGeom prst="rect">
            <a:avLst/>
          </a:prstGeom>
          <a:solidFill>
            <a:srgbClr val="FFDDC0"/>
          </a:solidFill>
        </p:spPr>
        <p:txBody>
          <a:bodyPr wrap="square">
            <a:spAutoFit/>
          </a:bodyPr>
          <a:lstStyle/>
          <a:p>
            <a:r>
              <a:rPr lang="en-US" sz="800" dirty="0"/>
              <a:t>Schultz, &amp; Edington, D. W. (2007). Employee health and </a:t>
            </a:r>
            <a:r>
              <a:rPr lang="en-US" sz="800" b="1" dirty="0"/>
              <a:t>presenteeism: </a:t>
            </a:r>
            <a:r>
              <a:rPr lang="en-US" sz="800" dirty="0"/>
              <a:t>a systematic review. </a:t>
            </a:r>
            <a:r>
              <a:rPr lang="en-US" sz="800" i="1" dirty="0"/>
              <a:t>Journal of Occupational Rehabilitation</a:t>
            </a:r>
            <a:r>
              <a:rPr lang="en-US" sz="800" dirty="0"/>
              <a:t>, </a:t>
            </a:r>
            <a:r>
              <a:rPr lang="en-US" sz="800" i="1" dirty="0"/>
              <a:t>17</a:t>
            </a:r>
            <a:r>
              <a:rPr lang="en-US" sz="800" dirty="0"/>
              <a:t>(3), 547–579. https://</a:t>
            </a:r>
            <a:r>
              <a:rPr lang="en-US" sz="800" dirty="0" err="1"/>
              <a:t>doi.org</a:t>
            </a:r>
            <a:r>
              <a:rPr lang="en-US" sz="800" dirty="0"/>
              <a:t>/10.1007/s10926-007-9096-x</a:t>
            </a:r>
          </a:p>
          <a:p>
            <a:r>
              <a:rPr lang="en-US" sz="800" dirty="0" err="1"/>
              <a:t>Michishita</a:t>
            </a:r>
            <a:r>
              <a:rPr lang="en-US" sz="800" dirty="0"/>
              <a:t>, Jiang, Y., Ariyoshi, D., Yoshida, M., Moriyama, H., Obata, Y., Nagata, M., Nagata, T., Mori, K., &amp; Yamato, H. (2017). The Introduction of an </a:t>
            </a:r>
            <a:r>
              <a:rPr lang="en-US" sz="800" b="1" dirty="0"/>
              <a:t>Active Rest</a:t>
            </a:r>
            <a:r>
              <a:rPr lang="en-US" sz="800" dirty="0"/>
              <a:t> Program by Workplace Units Improved the Workplace Vigor and Presenteeism Among Workers: A Randomized Controlled Trial. </a:t>
            </a:r>
            <a:r>
              <a:rPr lang="en-US" sz="800" i="1" dirty="0"/>
              <a:t>Journal of Occupational and Environmental Medicine</a:t>
            </a:r>
            <a:r>
              <a:rPr lang="en-US" sz="800" dirty="0"/>
              <a:t>, </a:t>
            </a:r>
            <a:r>
              <a:rPr lang="en-US" sz="800" i="1" dirty="0"/>
              <a:t>59</a:t>
            </a:r>
            <a:r>
              <a:rPr lang="en-US" sz="800" dirty="0"/>
              <a:t>(12), 1140–1147. https://</a:t>
            </a:r>
            <a:r>
              <a:rPr lang="en-US" sz="800" dirty="0" err="1"/>
              <a:t>doi.org</a:t>
            </a:r>
            <a:r>
              <a:rPr lang="en-US" sz="800" dirty="0"/>
              <a:t>/10.1097/JOM.0000000000001121</a:t>
            </a:r>
          </a:p>
        </p:txBody>
      </p:sp>
    </p:spTree>
    <p:extLst>
      <p:ext uri="{BB962C8B-B14F-4D97-AF65-F5344CB8AC3E}">
        <p14:creationId xmlns:p14="http://schemas.microsoft.com/office/powerpoint/2010/main" val="172666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9A3C-8B77-2623-06AA-7AF58AF5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FFDAB8"/>
          </a:solidFill>
          <a:ln>
            <a:solidFill>
              <a:srgbClr val="CCA7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Active Rest </a:t>
            </a:r>
            <a:br>
              <a:rPr lang="en-US" dirty="0"/>
            </a:br>
            <a:r>
              <a:rPr lang="en-US" dirty="0"/>
              <a:t>Protocol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5626B-7AB1-72BF-CBA9-B72367FE4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41091"/>
            <a:ext cx="7620000" cy="1600200"/>
          </a:xfrm>
          <a:solidFill>
            <a:srgbClr val="FFECDB"/>
          </a:solidFill>
          <a:ln>
            <a:solidFill>
              <a:srgbClr val="CCA7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Participants  performed:</a:t>
            </a:r>
          </a:p>
          <a:p>
            <a:r>
              <a:rPr lang="en-US" sz="2800" i="1" dirty="0"/>
              <a:t> a 10-minute  lunch  fitness  program  </a:t>
            </a:r>
          </a:p>
          <a:p>
            <a:r>
              <a:rPr lang="en-US" sz="2800" i="1" dirty="0"/>
              <a:t>3 times per week for 10 weeks  (29 times). </a:t>
            </a:r>
          </a:p>
          <a:p>
            <a:endParaRPr lang="en-US" sz="28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52DC5-CDF1-CB76-F710-C73ABF46E7CF}"/>
              </a:ext>
            </a:extLst>
          </p:cNvPr>
          <p:cNvSpPr txBox="1"/>
          <p:nvPr/>
        </p:nvSpPr>
        <p:spPr>
          <a:xfrm>
            <a:off x="601938" y="3352800"/>
            <a:ext cx="7940124" cy="2677656"/>
          </a:xfrm>
          <a:prstGeom prst="rect">
            <a:avLst/>
          </a:prstGeom>
          <a:solidFill>
            <a:srgbClr val="FFECDB"/>
          </a:solidFill>
          <a:ln>
            <a:solidFill>
              <a:srgbClr val="CCA700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/>
              <a:t>This  short-time  exercise  program consisted  of: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warm-up - stretching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cognitive functional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aerobic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body weight resistance training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cool-down components.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33BE8-15E2-0060-5BD7-7FE9B200B9A6}"/>
              </a:ext>
            </a:extLst>
          </p:cNvPr>
          <p:cNvSpPr txBox="1"/>
          <p:nvPr/>
        </p:nvSpPr>
        <p:spPr>
          <a:xfrm>
            <a:off x="0" y="6216151"/>
            <a:ext cx="9135035" cy="646331"/>
          </a:xfrm>
          <a:prstGeom prst="rect">
            <a:avLst/>
          </a:prstGeom>
          <a:solidFill>
            <a:srgbClr val="FFDDC0"/>
          </a:solidFill>
        </p:spPr>
        <p:txBody>
          <a:bodyPr wrap="square">
            <a:spAutoFit/>
          </a:bodyPr>
          <a:lstStyle/>
          <a:p>
            <a:r>
              <a:rPr lang="en-US" sz="1200" dirty="0" err="1"/>
              <a:t>Michishita</a:t>
            </a:r>
            <a:r>
              <a:rPr lang="en-US" sz="1200" dirty="0"/>
              <a:t>, Jiang, Y., Ariyoshi, D., Yoshida, M., Moriyama, H., Obata, Y., Nagata, M., Nagata, T., Mori, K., &amp; Yamato, H. (2017). The Introduction of an </a:t>
            </a:r>
            <a:r>
              <a:rPr lang="en-US" sz="1200" b="1" dirty="0"/>
              <a:t>Active Rest</a:t>
            </a:r>
            <a:r>
              <a:rPr lang="en-US" sz="1200" dirty="0"/>
              <a:t> Program by Workplace Units Improved the Workplace Vigor and Presenteeism Among Workers: A Randomized Controlled Trial. </a:t>
            </a:r>
            <a:r>
              <a:rPr lang="en-US" sz="1200" i="1" dirty="0"/>
              <a:t>Journal of Occupational and Environmental Medicine</a:t>
            </a:r>
            <a:r>
              <a:rPr lang="en-US" sz="1200" dirty="0"/>
              <a:t>, </a:t>
            </a:r>
            <a:r>
              <a:rPr lang="en-US" sz="1200" i="1" dirty="0"/>
              <a:t>59</a:t>
            </a:r>
            <a:r>
              <a:rPr lang="en-US" sz="1200" dirty="0"/>
              <a:t>(12), 1140–1147. https://</a:t>
            </a:r>
            <a:r>
              <a:rPr lang="en-US" sz="1200" dirty="0" err="1"/>
              <a:t>doi.org</a:t>
            </a:r>
            <a:r>
              <a:rPr lang="en-US" sz="1200" dirty="0"/>
              <a:t>/10.1097/JOM.0000000000001121</a:t>
            </a:r>
          </a:p>
        </p:txBody>
      </p:sp>
    </p:spTree>
    <p:extLst>
      <p:ext uri="{BB962C8B-B14F-4D97-AF65-F5344CB8AC3E}">
        <p14:creationId xmlns:p14="http://schemas.microsoft.com/office/powerpoint/2010/main" val="427636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FCC60F-B79E-2C31-85D1-F8F3CE7A1C3D}"/>
              </a:ext>
            </a:extLst>
          </p:cNvPr>
          <p:cNvSpPr txBox="1"/>
          <p:nvPr/>
        </p:nvSpPr>
        <p:spPr>
          <a:xfrm>
            <a:off x="258440" y="661985"/>
            <a:ext cx="8596022" cy="707886"/>
          </a:xfrm>
          <a:prstGeom prst="rect">
            <a:avLst/>
          </a:prstGeom>
          <a:solidFill>
            <a:srgbClr val="A28D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30 Minute Focus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C2912-FC5A-CB56-F770-B3ECD10D2299}"/>
              </a:ext>
            </a:extLst>
          </p:cNvPr>
          <p:cNvSpPr txBox="1"/>
          <p:nvPr/>
        </p:nvSpPr>
        <p:spPr>
          <a:xfrm>
            <a:off x="452354" y="2658190"/>
            <a:ext cx="8158246" cy="2677656"/>
          </a:xfrm>
          <a:prstGeom prst="rect">
            <a:avLst/>
          </a:prstGeom>
          <a:noFill/>
          <a:ln w="19050">
            <a:solidFill>
              <a:srgbClr val="A28D6A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Go over some Buzz words and terminology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Present a conceptualization of ”stress” versus “distress” cascade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Personal Reflection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Evidence-Based interventions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Check-in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97B2B-0367-11AA-F183-089ECBBDC064}"/>
              </a:ext>
            </a:extLst>
          </p:cNvPr>
          <p:cNvSpPr txBox="1"/>
          <p:nvPr/>
        </p:nvSpPr>
        <p:spPr>
          <a:xfrm>
            <a:off x="1723899" y="1598532"/>
            <a:ext cx="5288046" cy="830997"/>
          </a:xfrm>
          <a:prstGeom prst="rect">
            <a:avLst/>
          </a:prstGeom>
          <a:solidFill>
            <a:srgbClr val="A28D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Focal Point =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Your experience of personal wellbeing</a:t>
            </a:r>
          </a:p>
        </p:txBody>
      </p:sp>
    </p:spTree>
    <p:extLst>
      <p:ext uri="{BB962C8B-B14F-4D97-AF65-F5344CB8AC3E}">
        <p14:creationId xmlns:p14="http://schemas.microsoft.com/office/powerpoint/2010/main" val="77912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15A993E9-0C99-82E6-782D-C4162A2EF70C}"/>
              </a:ext>
            </a:extLst>
          </p:cNvPr>
          <p:cNvSpPr/>
          <p:nvPr/>
        </p:nvSpPr>
        <p:spPr>
          <a:xfrm>
            <a:off x="259977" y="1320053"/>
            <a:ext cx="4540623" cy="5105400"/>
          </a:xfrm>
          <a:prstGeom prst="upArrowCallout">
            <a:avLst/>
          </a:prstGeom>
          <a:solidFill>
            <a:srgbClr val="FFECDB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Significant improvement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Time spent in moderate to vigorous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Vigor-activity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Worthwhileness of working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Satisfaction with job/daily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Friendliness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Support from superiors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Colleagues and family/friends</a:t>
            </a:r>
          </a:p>
        </p:txBody>
      </p:sp>
      <p:sp>
        <p:nvSpPr>
          <p:cNvPr id="9" name="Down Arrow Callout 8">
            <a:extLst>
              <a:ext uri="{FF2B5EF4-FFF2-40B4-BE49-F238E27FC236}">
                <a16:creationId xmlns:a16="http://schemas.microsoft.com/office/drawing/2014/main" id="{49DEF3D4-72BD-A486-910C-FAFE51F363DF}"/>
              </a:ext>
            </a:extLst>
          </p:cNvPr>
          <p:cNvSpPr/>
          <p:nvPr/>
        </p:nvSpPr>
        <p:spPr>
          <a:xfrm>
            <a:off x="5195047" y="1981200"/>
            <a:ext cx="3688976" cy="3352800"/>
          </a:xfrm>
          <a:prstGeom prst="downArrowCallout">
            <a:avLst/>
          </a:prstGeom>
          <a:solidFill>
            <a:srgbClr val="FFECDB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Interpersonal Stress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Physical complaints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Fatigue-inertia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Work Functioning Impairment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Significant decrease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9C100E-3514-AFD9-ADB7-E0ADAE18575E}"/>
              </a:ext>
            </a:extLst>
          </p:cNvPr>
          <p:cNvSpPr txBox="1">
            <a:spLocks/>
          </p:cNvSpPr>
          <p:nvPr/>
        </p:nvSpPr>
        <p:spPr>
          <a:xfrm>
            <a:off x="457200" y="81803"/>
            <a:ext cx="8229600" cy="1143000"/>
          </a:xfrm>
          <a:prstGeom prst="rect">
            <a:avLst/>
          </a:prstGeom>
          <a:solidFill>
            <a:srgbClr val="FFDAB8"/>
          </a:solidFill>
          <a:ln>
            <a:solidFill>
              <a:srgbClr val="AB7942"/>
            </a:solidFill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Active Rest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D36C3-9499-A026-C8AE-D2BCE9DBB3FB}"/>
              </a:ext>
            </a:extLst>
          </p:cNvPr>
          <p:cNvSpPr txBox="1"/>
          <p:nvPr/>
        </p:nvSpPr>
        <p:spPr>
          <a:xfrm>
            <a:off x="4876800" y="5524500"/>
            <a:ext cx="4186517" cy="1200329"/>
          </a:xfrm>
          <a:prstGeom prst="rect">
            <a:avLst/>
          </a:prstGeom>
          <a:solidFill>
            <a:srgbClr val="FFDDC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 err="1"/>
              <a:t>Michishita</a:t>
            </a:r>
            <a:r>
              <a:rPr lang="en-US" sz="800" dirty="0"/>
              <a:t>, Jiang, Y., Ariyoshi, D., Yoshida, M., Moriyama, H., Obata, Y., Nagata, M., Nagata, T., Mori, K., &amp; Yamato, H. (2017). The Introduction of an </a:t>
            </a:r>
            <a:r>
              <a:rPr lang="en-US" sz="800" b="1" dirty="0"/>
              <a:t>Active Rest</a:t>
            </a:r>
            <a:r>
              <a:rPr lang="en-US" sz="800" dirty="0"/>
              <a:t> Program by Workplace Units Improved the Workplace Vigor and Presenteeism Among Workers: A Randomized Controlled Trial. </a:t>
            </a:r>
            <a:r>
              <a:rPr lang="en-US" sz="800" i="1" dirty="0"/>
              <a:t>Journal of Occupational and Environmental Medicine</a:t>
            </a:r>
            <a:r>
              <a:rPr lang="en-US" sz="800" dirty="0"/>
              <a:t>, </a:t>
            </a:r>
            <a:r>
              <a:rPr lang="en-US" sz="800" i="1" dirty="0"/>
              <a:t>59</a:t>
            </a:r>
            <a:r>
              <a:rPr lang="en-US" sz="800" dirty="0"/>
              <a:t>(12), 1140–1147. https://</a:t>
            </a:r>
            <a:r>
              <a:rPr lang="en-US" sz="800" dirty="0" err="1"/>
              <a:t>doi.org</a:t>
            </a:r>
            <a:r>
              <a:rPr lang="en-US" sz="800" dirty="0"/>
              <a:t>/10.1097/JOM.0000000000001121</a:t>
            </a:r>
          </a:p>
          <a:p>
            <a:pPr lvl="0">
              <a:defRPr/>
            </a:pPr>
            <a:r>
              <a:rPr lang="en-US" sz="800" dirty="0" err="1"/>
              <a:t>Ryoma</a:t>
            </a:r>
            <a:r>
              <a:rPr lang="en-US" sz="800" dirty="0"/>
              <a:t> </a:t>
            </a:r>
            <a:r>
              <a:rPr lang="en-US" sz="800" dirty="0" err="1"/>
              <a:t>Michishita</a:t>
            </a:r>
            <a:r>
              <a:rPr lang="en-US" sz="800" dirty="0"/>
              <a:t>, Ying Jiang, Daisuke Ariyoshi, Marie Yoshida, Hideko Moriyama, &amp; Hiroshi Yamato. (2017). The practice of active rest by workplace units improves personal relationships, mental health, and physical activity among workers. </a:t>
            </a:r>
            <a:r>
              <a:rPr lang="en-US" sz="800" i="1" dirty="0"/>
              <a:t>Journal of Occupational Health</a:t>
            </a:r>
            <a:r>
              <a:rPr lang="en-US" sz="800" dirty="0"/>
              <a:t>, </a:t>
            </a:r>
            <a:r>
              <a:rPr lang="en-US" sz="800" i="1" dirty="0"/>
              <a:t>59</a:t>
            </a:r>
            <a:r>
              <a:rPr lang="en-US" sz="800" dirty="0"/>
              <a:t>(2), 122–130.</a:t>
            </a:r>
          </a:p>
        </p:txBody>
      </p:sp>
    </p:spTree>
    <p:extLst>
      <p:ext uri="{BB962C8B-B14F-4D97-AF65-F5344CB8AC3E}">
        <p14:creationId xmlns:p14="http://schemas.microsoft.com/office/powerpoint/2010/main" val="67841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4FDC2-1C6A-7B96-6B57-531AA46B5E8A}"/>
              </a:ext>
            </a:extLst>
          </p:cNvPr>
          <p:cNvSpPr txBox="1"/>
          <p:nvPr/>
        </p:nvSpPr>
        <p:spPr>
          <a:xfrm>
            <a:off x="2318823" y="511793"/>
            <a:ext cx="449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Evidence-Based Interventions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B9E824F-52DD-3C09-66C4-81F9A973C938}"/>
              </a:ext>
            </a:extLst>
          </p:cNvPr>
          <p:cNvSpPr/>
          <p:nvPr/>
        </p:nvSpPr>
        <p:spPr>
          <a:xfrm>
            <a:off x="7752442" y="2438957"/>
            <a:ext cx="1141458" cy="746760"/>
          </a:xfrm>
          <a:prstGeom prst="frame">
            <a:avLst>
              <a:gd name="adj1" fmla="val 424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Quality Sleep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9778D-F4A1-1CE0-D33F-549838809A4E}"/>
              </a:ext>
            </a:extLst>
          </p:cNvPr>
          <p:cNvSpPr/>
          <p:nvPr/>
        </p:nvSpPr>
        <p:spPr>
          <a:xfrm>
            <a:off x="7752442" y="1687958"/>
            <a:ext cx="1141458" cy="746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ED58B8-B450-6D39-9672-A1DC09344509}"/>
              </a:ext>
            </a:extLst>
          </p:cNvPr>
          <p:cNvSpPr/>
          <p:nvPr/>
        </p:nvSpPr>
        <p:spPr>
          <a:xfrm>
            <a:off x="5913120" y="2438957"/>
            <a:ext cx="1706880" cy="609600"/>
          </a:xfrm>
          <a:prstGeom prst="frame">
            <a:avLst>
              <a:gd name="adj1" fmla="val 2766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Omega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7832B-049A-DBE1-F522-F9B1AE037B34}"/>
              </a:ext>
            </a:extLst>
          </p:cNvPr>
          <p:cNvSpPr/>
          <p:nvPr/>
        </p:nvSpPr>
        <p:spPr>
          <a:xfrm>
            <a:off x="5909695" y="1687958"/>
            <a:ext cx="1706880" cy="7467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462D7-F6A8-A46A-E98C-482EB76F92ED}"/>
              </a:ext>
            </a:extLst>
          </p:cNvPr>
          <p:cNvSpPr/>
          <p:nvPr/>
        </p:nvSpPr>
        <p:spPr>
          <a:xfrm>
            <a:off x="251811" y="1687958"/>
            <a:ext cx="3405787" cy="74676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1E71A5D-12D6-9E79-9B3B-4256C981EE99}"/>
              </a:ext>
            </a:extLst>
          </p:cNvPr>
          <p:cNvSpPr/>
          <p:nvPr/>
        </p:nvSpPr>
        <p:spPr>
          <a:xfrm>
            <a:off x="251812" y="2449400"/>
            <a:ext cx="3405788" cy="2495869"/>
          </a:xfrm>
          <a:prstGeom prst="frame">
            <a:avLst>
              <a:gd name="adj1" fmla="val 3602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Cognitive Behavioral Therapy/Mindfulness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Acceptance Commitment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Emotional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Psychological Detachment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B64D7-F0E0-E159-A08C-9216CB57AE7B}"/>
              </a:ext>
            </a:extLst>
          </p:cNvPr>
          <p:cNvSpPr/>
          <p:nvPr/>
        </p:nvSpPr>
        <p:spPr>
          <a:xfrm>
            <a:off x="3775006" y="1687958"/>
            <a:ext cx="2009346" cy="746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CB768AA-7F17-F6CE-C527-363C1A4712EF}"/>
              </a:ext>
            </a:extLst>
          </p:cNvPr>
          <p:cNvSpPr/>
          <p:nvPr/>
        </p:nvSpPr>
        <p:spPr>
          <a:xfrm>
            <a:off x="3764282" y="2434718"/>
            <a:ext cx="2026918" cy="2510552"/>
          </a:xfrm>
          <a:prstGeom prst="frame">
            <a:avLst>
              <a:gd name="adj1" fmla="val 595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Active Rest</a:t>
            </a:r>
          </a:p>
        </p:txBody>
      </p:sp>
    </p:spTree>
    <p:extLst>
      <p:ext uri="{BB962C8B-B14F-4D97-AF65-F5344CB8AC3E}">
        <p14:creationId xmlns:p14="http://schemas.microsoft.com/office/powerpoint/2010/main" val="123859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C51C31-D57D-098C-02AB-A734262B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325563"/>
          </a:xfrm>
        </p:spPr>
        <p:txBody>
          <a:bodyPr/>
          <a:lstStyle/>
          <a:p>
            <a:r>
              <a:rPr lang="en-US" dirty="0"/>
              <a:t>Wellness check?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C7B4A-EEBE-D5D0-0DDF-A86DAA01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163"/>
            <a:ext cx="6197830" cy="3932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6B2ED8-C66C-5FFC-ADEC-042EB3F0F696}"/>
              </a:ext>
            </a:extLst>
          </p:cNvPr>
          <p:cNvSpPr txBox="1"/>
          <p:nvPr/>
        </p:nvSpPr>
        <p:spPr>
          <a:xfrm>
            <a:off x="1905000" y="5867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www.mywellbeingindex.org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3430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684011-6F99-779C-518F-30A368BCD900}"/>
              </a:ext>
            </a:extLst>
          </p:cNvPr>
          <p:cNvSpPr txBox="1"/>
          <p:nvPr/>
        </p:nvSpPr>
        <p:spPr>
          <a:xfrm>
            <a:off x="457200" y="457200"/>
            <a:ext cx="2514600" cy="2585323"/>
          </a:xfrm>
          <a:prstGeom prst="rect">
            <a:avLst/>
          </a:prstGeom>
          <a:noFill/>
          <a:ln w="28575">
            <a:solidFill>
              <a:srgbClr val="A28D6A"/>
            </a:solidFill>
          </a:ln>
          <a:effectLst>
            <a:outerShdw blurRad="50800" dist="38100" dir="2700000" algn="tl" rotWithShape="0">
              <a:srgbClr val="CCA7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Gotham SSm A"/>
              </a:rPr>
              <a:t>Developing a Resilient Health Care Work Force: A UCF Model for Academic Health Science Centers. </a:t>
            </a:r>
            <a:r>
              <a:rPr lang="en-US" b="0" i="0" dirty="0">
                <a:solidFill>
                  <a:srgbClr val="000000"/>
                </a:solidFill>
                <a:effectLst/>
                <a:latin typeface="Gotham SSm A"/>
              </a:rPr>
              <a:t>Department of Health and Human Services Health Resources and Services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AFA48-EAB6-BE93-473B-D6413E273EA7}"/>
              </a:ext>
            </a:extLst>
          </p:cNvPr>
          <p:cNvSpPr txBox="1"/>
          <p:nvPr/>
        </p:nvSpPr>
        <p:spPr>
          <a:xfrm>
            <a:off x="151168" y="5904274"/>
            <a:ext cx="2089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Denise.kay@ucf.edu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17DD5E0-943F-2138-566E-FA280AA2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6477"/>
            <a:ext cx="4648200" cy="6032421"/>
          </a:xfrm>
          <a:prstGeom prst="rect">
            <a:avLst/>
          </a:prstGeom>
          <a:solidFill>
            <a:schemeClr val="bg1"/>
          </a:solidFill>
          <a:ln w="9525">
            <a:solidFill>
              <a:srgbClr val="A28D6A"/>
            </a:solidFill>
            <a:miter lim="800000"/>
            <a:headEnd/>
            <a:tailEnd/>
          </a:ln>
          <a:effectLst>
            <a:innerShdw blurRad="114300">
              <a:srgbClr val="AB7942"/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Survey of Health Professional Students and Practitioner Perceived Stress Levels and Stress Management Tools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solidFill>
                <a:prstClr val="black"/>
              </a:solidFill>
              <a:latin typeface="Arial Narrow" panose="020B0604020202020204" pitchFamily="34" charset="0"/>
            </a:endParaRPr>
          </a:p>
          <a:p>
            <a:pPr marL="288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Arial Narrow" panose="020B0604020202020204" pitchFamily="34" charset="0"/>
              </a:rPr>
              <a:t>Attention health professions’ students and clinicians, we invite you to take a short ~15 minute survey to assess your stress levels and stress management practices which will greatly benefit medical training programs.</a:t>
            </a:r>
          </a:p>
          <a:p>
            <a:pPr marL="2889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Scan QR code below to access the survey</a:t>
            </a:r>
            <a:endParaRPr lang="en-US" altLang="en-US" sz="2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B3BA99-A18D-50CD-7310-F25F88A9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274245"/>
            <a:ext cx="2120900" cy="21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2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3B606B-DA62-0F19-5C65-CFB37B5F26F0}"/>
              </a:ext>
            </a:extLst>
          </p:cNvPr>
          <p:cNvSpPr/>
          <p:nvPr/>
        </p:nvSpPr>
        <p:spPr>
          <a:xfrm>
            <a:off x="266700" y="228600"/>
            <a:ext cx="8610600" cy="1143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Psychological Detachment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3682EF-283B-E22A-A74B-B4724F5E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2971800" cy="4512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AEB67-DBC8-1FF3-DFAD-41CBF203D2D7}"/>
              </a:ext>
            </a:extLst>
          </p:cNvPr>
          <p:cNvSpPr txBox="1"/>
          <p:nvPr/>
        </p:nvSpPr>
        <p:spPr>
          <a:xfrm>
            <a:off x="4343400" y="2088971"/>
            <a:ext cx="495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https://performanceprograms.com/self-assessments/personal-development/energy-profile/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7E7741D-B621-DCF1-139C-DBA5BCA6F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2" y="3054171"/>
            <a:ext cx="1905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D2F7C-70CE-3955-8313-3C1B3E2C2CAA}"/>
              </a:ext>
            </a:extLst>
          </p:cNvPr>
          <p:cNvSpPr txBox="1"/>
          <p:nvPr/>
        </p:nvSpPr>
        <p:spPr>
          <a:xfrm>
            <a:off x="5241546" y="1625252"/>
            <a:ext cx="25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 energy profile</a:t>
            </a:r>
          </a:p>
        </p:txBody>
      </p:sp>
    </p:spTree>
    <p:extLst>
      <p:ext uri="{BB962C8B-B14F-4D97-AF65-F5344CB8AC3E}">
        <p14:creationId xmlns:p14="http://schemas.microsoft.com/office/powerpoint/2010/main" val="272904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5488A-8790-49CF-FC99-3E514DFC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09800"/>
            <a:ext cx="4610100" cy="2910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5712C-17C0-5429-FF8F-EFFC3F8534C6}"/>
              </a:ext>
            </a:extLst>
          </p:cNvPr>
          <p:cNvSpPr txBox="1"/>
          <p:nvPr/>
        </p:nvSpPr>
        <p:spPr>
          <a:xfrm>
            <a:off x="3304653" y="457200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8F1E-FA2D-D81F-17C3-82C534E21905}"/>
              </a:ext>
            </a:extLst>
          </p:cNvPr>
          <p:cNvSpPr txBox="1"/>
          <p:nvPr/>
        </p:nvSpPr>
        <p:spPr>
          <a:xfrm>
            <a:off x="3393907" y="5257800"/>
            <a:ext cx="2089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Denise.kay@ucf.edu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8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F394A-0F2F-41C6-1365-CF9AC1760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2228216"/>
            <a:ext cx="4040188" cy="838200"/>
          </a:xfrm>
          <a:solidFill>
            <a:srgbClr val="C8BED9"/>
          </a:solidFill>
          <a:ln>
            <a:solidFill>
              <a:srgbClr val="332AEA"/>
            </a:solidFill>
          </a:ln>
        </p:spPr>
        <p:txBody>
          <a:bodyPr anchor="ctr">
            <a:no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DHA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143713-E603-2559-86AF-C1369D07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2228216"/>
            <a:ext cx="4041775" cy="838200"/>
          </a:xfrm>
          <a:solidFill>
            <a:srgbClr val="C8BED9"/>
          </a:solidFill>
          <a:ln>
            <a:solidFill>
              <a:srgbClr val="332AEA"/>
            </a:solidFill>
          </a:ln>
        </p:spPr>
        <p:txBody>
          <a:bodyPr anchor="ctr">
            <a:noAutofit/>
          </a:bodyPr>
          <a:lstStyle/>
          <a:p>
            <a:pPr algn="ctr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EPA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CC11754-5F4C-62DF-E8B8-4B0D8612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24066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NUTRITION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Omega 3 Fatty Acids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Polyunsaturated Fatty Acids </a:t>
            </a:r>
            <a:r>
              <a:rPr lang="en-US" sz="2400" b="1" dirty="0">
                <a:solidFill>
                  <a:schemeClr val="tx1"/>
                </a:solidFill>
              </a:rPr>
              <a:t>(PUFAs)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67B341-716F-8A54-6904-B2FAA9BA00BB}"/>
              </a:ext>
            </a:extLst>
          </p:cNvPr>
          <p:cNvSpPr txBox="1">
            <a:spLocks/>
          </p:cNvSpPr>
          <p:nvPr/>
        </p:nvSpPr>
        <p:spPr>
          <a:xfrm>
            <a:off x="2625723" y="1447800"/>
            <a:ext cx="4040188" cy="639762"/>
          </a:xfrm>
          <a:prstGeom prst="rect">
            <a:avLst/>
          </a:prstGeom>
          <a:ln>
            <a:solidFill>
              <a:srgbClr val="332AEA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7030A0"/>
                </a:solidFill>
              </a:rPr>
              <a:t>Mechanism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FE5485-A31A-91B8-9C9F-745F8F77AE4F}"/>
              </a:ext>
            </a:extLst>
          </p:cNvPr>
          <p:cNvSpPr>
            <a:spLocks noGrp="1"/>
          </p:cNvSpPr>
          <p:nvPr/>
        </p:nvSpPr>
        <p:spPr>
          <a:xfrm>
            <a:off x="441959" y="3200400"/>
            <a:ext cx="8244839" cy="2819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Decreases inflammation </a:t>
            </a:r>
          </a:p>
          <a:p>
            <a:r>
              <a:rPr lang="en-US" dirty="0"/>
              <a:t>Protects neurons </a:t>
            </a:r>
          </a:p>
          <a:p>
            <a:r>
              <a:rPr lang="en-US" dirty="0"/>
              <a:t>Inhibits the para inflammatory cascade implicated in the pathogenesis of depression</a:t>
            </a:r>
            <a:endParaRPr lang="en-US" dirty="0">
              <a:cs typeface="Calibri"/>
            </a:endParaRPr>
          </a:p>
          <a:p>
            <a:r>
              <a:rPr lang="en-US" dirty="0"/>
              <a:t>Inhibits the hyperactivation of the hypothalamic-pituitary-adrenal axis</a:t>
            </a:r>
          </a:p>
          <a:p>
            <a:r>
              <a:rPr lang="en-US" dirty="0"/>
              <a:t>Improves omega 3 FA in the brain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6E9A1-0EFD-A84A-287E-D92B2241E377}"/>
              </a:ext>
            </a:extLst>
          </p:cNvPr>
          <p:cNvSpPr txBox="1"/>
          <p:nvPr/>
        </p:nvSpPr>
        <p:spPr>
          <a:xfrm>
            <a:off x="0" y="6153783"/>
            <a:ext cx="915003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/>
              <a:t>Liao, Y., </a:t>
            </a:r>
            <a:r>
              <a:rPr lang="en-US" sz="1000" dirty="0" err="1"/>
              <a:t>Xie</a:t>
            </a:r>
            <a:r>
              <a:rPr lang="en-US" sz="1000" dirty="0"/>
              <a:t>, B., Zhang, H. </a:t>
            </a:r>
            <a:r>
              <a:rPr lang="en-US" sz="1000" i="1" dirty="0"/>
              <a:t>et al.</a:t>
            </a:r>
            <a:r>
              <a:rPr lang="en-US" sz="1000" dirty="0"/>
              <a:t> Efficacy of omega-3 PUFAs in depression: A meta-analysis. </a:t>
            </a:r>
            <a:r>
              <a:rPr lang="en-US" sz="1000" i="1" dirty="0" err="1"/>
              <a:t>Transl</a:t>
            </a:r>
            <a:r>
              <a:rPr lang="en-US" sz="1000" i="1" dirty="0"/>
              <a:t> Psychiatry</a:t>
            </a:r>
            <a:r>
              <a:rPr lang="en-US" sz="1000" dirty="0"/>
              <a:t> </a:t>
            </a:r>
            <a:r>
              <a:rPr lang="en-US" sz="1000" b="1" dirty="0"/>
              <a:t>9, </a:t>
            </a:r>
            <a:r>
              <a:rPr lang="en-US" sz="1000" dirty="0"/>
              <a:t>190 (2019). https://</a:t>
            </a:r>
            <a:r>
              <a:rPr lang="en-US" sz="1000" dirty="0" err="1"/>
              <a:t>doi.org</a:t>
            </a:r>
            <a:r>
              <a:rPr lang="en-US" sz="1000" dirty="0"/>
              <a:t>/10.1038/s41398-019-0515-5</a:t>
            </a:r>
          </a:p>
          <a:p>
            <a:pPr fontAlgn="base"/>
            <a:r>
              <a:rPr lang="en-US" sz="1000" dirty="0"/>
              <a:t>Giuseppe Grosso, Agnieszka </a:t>
            </a:r>
            <a:r>
              <a:rPr lang="en-US" sz="1000" dirty="0" err="1"/>
              <a:t>Micek</a:t>
            </a:r>
            <a:r>
              <a:rPr lang="en-US" sz="1000" dirty="0"/>
              <a:t>, Stefano </a:t>
            </a:r>
            <a:r>
              <a:rPr lang="en-US" sz="1000" dirty="0" err="1"/>
              <a:t>Marventano</a:t>
            </a:r>
            <a:r>
              <a:rPr lang="en-US" sz="1000" dirty="0"/>
              <a:t>, Sabrina Castellano, Antonio </a:t>
            </a:r>
            <a:r>
              <a:rPr lang="en-US" sz="1000" dirty="0" err="1"/>
              <a:t>Mistretta</a:t>
            </a:r>
            <a:r>
              <a:rPr lang="en-US" sz="1000" dirty="0"/>
              <a:t>, Andrzej </a:t>
            </a:r>
            <a:r>
              <a:rPr lang="en-US" sz="1000" dirty="0" err="1"/>
              <a:t>Pajak</a:t>
            </a:r>
            <a:r>
              <a:rPr lang="en-US" sz="1000" dirty="0"/>
              <a:t>, Fabio Galvano,​ Dietary n-3 PUFA, fish consumption and depression: A systematic review and meta-analysis of observational studies,​ Journal of Affective Disorders,​ Volume 205, 2016,Pages 269-281,ISSN 0165-0327,​ https://</a:t>
            </a:r>
            <a:r>
              <a:rPr lang="en-US" sz="1000" dirty="0" err="1"/>
              <a:t>doi.org</a:t>
            </a:r>
            <a:r>
              <a:rPr lang="en-US" sz="1000" dirty="0"/>
              <a:t>/10.1016/j.jad.2016.08.011.</a:t>
            </a:r>
          </a:p>
        </p:txBody>
      </p:sp>
    </p:spTree>
    <p:extLst>
      <p:ext uri="{BB962C8B-B14F-4D97-AF65-F5344CB8AC3E}">
        <p14:creationId xmlns:p14="http://schemas.microsoft.com/office/powerpoint/2010/main" val="163408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B79F6-B937-F236-2A21-D9223AC9EBCF}"/>
              </a:ext>
            </a:extLst>
          </p:cNvPr>
          <p:cNvSpPr txBox="1"/>
          <p:nvPr/>
        </p:nvSpPr>
        <p:spPr>
          <a:xfrm>
            <a:off x="152400" y="6334842"/>
            <a:ext cx="822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>
                <a:ea typeface="+mn-lt"/>
                <a:cs typeface="+mn-lt"/>
              </a:rPr>
              <a:t>Norwitz</a:t>
            </a:r>
            <a:r>
              <a:rPr lang="en-US" sz="900" dirty="0">
                <a:ea typeface="+mn-lt"/>
                <a:cs typeface="+mn-lt"/>
              </a:rPr>
              <a:t>, Nicholas G., and Uma Naidoo. "Nutrition as Metabolic Treatment for Anxiety." Perspective, Frontiers in Psychiatry 12 (2021-February-12 2021). </a:t>
            </a:r>
            <a:r>
              <a:rPr lang="en-US" sz="900" dirty="0">
                <a:ea typeface="+mn-lt"/>
                <a:cs typeface="+mn-lt"/>
                <a:hlinkClick r:id="rId3"/>
              </a:rPr>
              <a:t>https://dx.doi.org/10.3389/fpsyt.2021.598119</a:t>
            </a:r>
            <a:r>
              <a:rPr lang="en-US" sz="900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DB8E3F-678D-178C-34EE-FD4A3A5A9209}"/>
              </a:ext>
            </a:extLst>
          </p:cNvPr>
          <p:cNvSpPr>
            <a:spLocks noGrp="1"/>
          </p:cNvSpPr>
          <p:nvPr/>
        </p:nvSpPr>
        <p:spPr>
          <a:xfrm>
            <a:off x="628650" y="1676400"/>
            <a:ext cx="78867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Where can you get Omega 3FA EPA/DHA?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E0C0CC-0AE7-EC19-FEF0-B654DBDDBB53}"/>
              </a:ext>
            </a:extLst>
          </p:cNvPr>
          <p:cNvSpPr>
            <a:spLocks noGrp="1"/>
          </p:cNvSpPr>
          <p:nvPr/>
        </p:nvSpPr>
        <p:spPr>
          <a:xfrm>
            <a:off x="457200" y="2613212"/>
            <a:ext cx="7886700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Fatty fish (mackerel, sardines, Alaskan sockeye salmon, fish roe, and krill oil)</a:t>
            </a:r>
          </a:p>
          <a:p>
            <a:r>
              <a:rPr lang="en-US" dirty="0"/>
              <a:t>Plant sources of omega 3FA (flax and chia seeds) contain primarily APA, which is converted into EPA and DHA at very low levels, so not an optimal source</a:t>
            </a:r>
            <a:endParaRPr lang="en-US" dirty="0">
              <a:cs typeface="Calibri"/>
            </a:endParaRPr>
          </a:p>
          <a:p>
            <a:r>
              <a:rPr lang="en-US" dirty="0"/>
              <a:t>DHA+EPA supplements  </a:t>
            </a:r>
            <a:endParaRPr lang="en-US" dirty="0">
              <a:cs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0BBCFD1-73EF-A0B3-E343-4884078B331E}"/>
              </a:ext>
            </a:extLst>
          </p:cNvPr>
          <p:cNvSpPr txBox="1">
            <a:spLocks/>
          </p:cNvSpPr>
          <p:nvPr/>
        </p:nvSpPr>
        <p:spPr>
          <a:xfrm>
            <a:off x="457200" y="338492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NUTRITION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Omega 3 Fatty Acids 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Polyunsaturated Fatty Acids </a:t>
            </a:r>
            <a:r>
              <a:rPr lang="en-US" sz="2400" b="1">
                <a:solidFill>
                  <a:schemeClr val="tx1"/>
                </a:solidFill>
              </a:rPr>
              <a:t>(PUFAs)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5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F394A-0F2F-41C6-1365-CF9AC1760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01875"/>
            <a:ext cx="4040188" cy="639762"/>
          </a:xfrm>
          <a:solidFill>
            <a:srgbClr val="C8BED9"/>
          </a:solidFill>
          <a:ln>
            <a:solidFill>
              <a:srgbClr val="332AEA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Anxiety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090CE9-CBE4-7331-FCF8-4328724E0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094037"/>
            <a:ext cx="4040188" cy="519488"/>
          </a:xfrm>
          <a:solidFill>
            <a:srgbClr val="EEE9F4"/>
          </a:solidFill>
          <a:ln>
            <a:solidFill>
              <a:srgbClr val="332AEA"/>
            </a:solidFill>
          </a:ln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2000" dirty="0"/>
              <a:t>At least 2g/day of EPA/DHA&lt;60%​​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143713-E603-2559-86AF-C1369D07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6614" y="2301875"/>
            <a:ext cx="4041775" cy="639762"/>
          </a:xfrm>
          <a:solidFill>
            <a:srgbClr val="C8BED9"/>
          </a:solidFill>
          <a:ln>
            <a:solidFill>
              <a:srgbClr val="332AEA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Depression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3F3B1B-46B3-FF30-40F7-40C97BECE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094037"/>
            <a:ext cx="3886200" cy="1173163"/>
          </a:xfrm>
          <a:solidFill>
            <a:srgbClr val="EEE9F4"/>
          </a:solidFill>
          <a:ln>
            <a:solidFill>
              <a:srgbClr val="332AEA"/>
            </a:solidFill>
          </a:ln>
        </p:spPr>
        <p:txBody>
          <a:bodyPr anchor="ctr">
            <a:noAutofit/>
          </a:bodyPr>
          <a:lstStyle/>
          <a:p>
            <a:pPr marL="0" indent="0" fontAlgn="base">
              <a:buNone/>
            </a:pPr>
            <a:endParaRPr lang="en-US" sz="2000" b="1" dirty="0"/>
          </a:p>
          <a:p>
            <a:pPr marL="0" indent="0" algn="ctr" fontAlgn="base">
              <a:buNone/>
            </a:pPr>
            <a:r>
              <a:rPr lang="en-US" sz="2000" dirty="0"/>
              <a:t>The biggest effect was with an EPA dose of 720mg/day-1000mg/day and EPA/DHA &gt;60%​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4F3AD7B-AC5F-CCF0-60B1-5EB93E1B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NUTRITION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Omega 3 Fatty Acids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Polyunsaturated Fatty Acids </a:t>
            </a:r>
            <a:r>
              <a:rPr lang="en-US" sz="2400" b="1" dirty="0">
                <a:solidFill>
                  <a:schemeClr val="tx1"/>
                </a:solidFill>
              </a:rPr>
              <a:t>(PUFAs)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A26079C-F97E-FFEE-C3A8-54628F6820DF}"/>
              </a:ext>
            </a:extLst>
          </p:cNvPr>
          <p:cNvSpPr txBox="1">
            <a:spLocks/>
          </p:cNvSpPr>
          <p:nvPr/>
        </p:nvSpPr>
        <p:spPr>
          <a:xfrm>
            <a:off x="2627312" y="1417638"/>
            <a:ext cx="4040188" cy="639762"/>
          </a:xfrm>
          <a:prstGeom prst="rect">
            <a:avLst/>
          </a:prstGeom>
          <a:ln>
            <a:solidFill>
              <a:srgbClr val="332AEA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7030A0"/>
                </a:solidFill>
              </a:rPr>
              <a:t>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6802-4679-3877-29EE-5D847018B6DC}"/>
              </a:ext>
            </a:extLst>
          </p:cNvPr>
          <p:cNvSpPr txBox="1"/>
          <p:nvPr/>
        </p:nvSpPr>
        <p:spPr>
          <a:xfrm>
            <a:off x="457200" y="4442181"/>
            <a:ext cx="8229600" cy="954107"/>
          </a:xfrm>
          <a:prstGeom prst="rect">
            <a:avLst/>
          </a:prstGeom>
          <a:solidFill>
            <a:srgbClr val="C8BE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libri Light" panose="020F0302020204030204" pitchFamily="34" charset="0"/>
              </a:rPr>
              <a:t>Both fish and omega 3 FA supplementation </a:t>
            </a:r>
          </a:p>
          <a:p>
            <a:pPr algn="ctr"/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libri Light" panose="020F0302020204030204" pitchFamily="34" charset="0"/>
              </a:rPr>
              <a:t>improve depression symptoms  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96259A-BB82-C467-4EEC-0DCE440F753C}"/>
              </a:ext>
            </a:extLst>
          </p:cNvPr>
          <p:cNvSpPr txBox="1"/>
          <p:nvPr/>
        </p:nvSpPr>
        <p:spPr>
          <a:xfrm>
            <a:off x="2285673" y="5464314"/>
            <a:ext cx="457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Optimal effect for fish = 50g/day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Optimal effect for EPA+DHA = 0.6g/day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ACBF7-EAE9-1F34-3E9B-C22FE0814665}"/>
              </a:ext>
            </a:extLst>
          </p:cNvPr>
          <p:cNvSpPr txBox="1"/>
          <p:nvPr/>
        </p:nvSpPr>
        <p:spPr>
          <a:xfrm>
            <a:off x="-653" y="6346070"/>
            <a:ext cx="914465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Liao, Y., </a:t>
            </a:r>
            <a:r>
              <a:rPr lang="en-US" sz="1000" dirty="0" err="1"/>
              <a:t>Xie</a:t>
            </a:r>
            <a:r>
              <a:rPr lang="en-US" sz="1000" dirty="0"/>
              <a:t>, B., Zhang, H. </a:t>
            </a:r>
            <a:r>
              <a:rPr lang="en-US" sz="1000" i="1" dirty="0"/>
              <a:t>et al.</a:t>
            </a:r>
            <a:r>
              <a:rPr lang="en-US" sz="1000" dirty="0"/>
              <a:t> Efficacy of omega-3 PUFAs in depression: A meta-analysis. </a:t>
            </a:r>
            <a:r>
              <a:rPr lang="en-US" sz="1000" i="1" dirty="0" err="1"/>
              <a:t>Transl</a:t>
            </a:r>
            <a:r>
              <a:rPr lang="en-US" sz="1000" i="1" dirty="0"/>
              <a:t> Psychiatry</a:t>
            </a:r>
            <a:r>
              <a:rPr lang="en-US" sz="1000" dirty="0"/>
              <a:t> </a:t>
            </a:r>
            <a:r>
              <a:rPr lang="en-US" sz="1000" b="1" dirty="0"/>
              <a:t>9, </a:t>
            </a:r>
            <a:r>
              <a:rPr lang="en-US" sz="1000" dirty="0"/>
              <a:t>190 (2019). </a:t>
            </a:r>
            <a:r>
              <a:rPr lang="en-US" sz="1000" dirty="0">
                <a:hlinkClick r:id="rId3"/>
              </a:rPr>
              <a:t>https://doi.org/10.1038/s41398-019-0515-5</a:t>
            </a:r>
            <a:r>
              <a:rPr lang="en-US" sz="1000" dirty="0"/>
              <a:t>.</a:t>
            </a:r>
          </a:p>
          <a:p>
            <a:r>
              <a:rPr lang="en-US" sz="1000" dirty="0" err="1"/>
              <a:t>Su</a:t>
            </a:r>
            <a:r>
              <a:rPr lang="en-US" sz="1000" dirty="0"/>
              <a:t> K, Tseng P, Lin P, et al. Association of Use of Omega-3 Polyunsaturated Fatty Acids With Changes in Severity of Anxiety Symptoms: A Systematic Review and Meta-analysis. </a:t>
            </a:r>
            <a:r>
              <a:rPr lang="en-US" sz="1000" i="1" dirty="0"/>
              <a:t>JAMA </a:t>
            </a:r>
            <a:r>
              <a:rPr lang="en-US" sz="1000" i="1" dirty="0" err="1"/>
              <a:t>Netw</a:t>
            </a:r>
            <a:r>
              <a:rPr lang="en-US" sz="1000" i="1" dirty="0"/>
              <a:t> Open.</a:t>
            </a:r>
            <a:r>
              <a:rPr lang="en-US" sz="1000" dirty="0"/>
              <a:t> 2018;1(5):e182327. doi:10.1001/jamanetworkopen.2018.2327​​</a:t>
            </a:r>
          </a:p>
        </p:txBody>
      </p:sp>
    </p:spTree>
    <p:extLst>
      <p:ext uri="{BB962C8B-B14F-4D97-AF65-F5344CB8AC3E}">
        <p14:creationId xmlns:p14="http://schemas.microsoft.com/office/powerpoint/2010/main" val="29115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7AEA54-9A04-B788-851B-FD0087995DB7}"/>
              </a:ext>
            </a:extLst>
          </p:cNvPr>
          <p:cNvSpPr>
            <a:spLocks noGrp="1"/>
          </p:cNvSpPr>
          <p:nvPr/>
        </p:nvSpPr>
        <p:spPr>
          <a:xfrm>
            <a:off x="441960" y="1752600"/>
            <a:ext cx="8229600" cy="2895600"/>
          </a:xfrm>
          <a:prstGeom prst="rect">
            <a:avLst/>
          </a:prstGeom>
          <a:solidFill>
            <a:srgbClr val="DEE6F4"/>
          </a:solidFill>
        </p:spPr>
        <p:txBody>
          <a:bodyPr vert="horz" lIns="91440" tIns="45720" rIns="91440" bIns="45720" rtlCol="0" anchor="t">
            <a:noAutofit/>
          </a:bodyPr>
          <a:lstStyle>
            <a:lvl1pPr marL="171452" indent="-171452" algn="l" defTabSz="68580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6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61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65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69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74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78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82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87" indent="-171452" algn="l" defTabSz="6858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Clr>
                <a:srgbClr val="FFCA29"/>
              </a:buClr>
              <a:buSzPct val="50000"/>
              <a:buNone/>
            </a:pPr>
            <a:r>
              <a:rPr lang="en-US" sz="3200" dirty="0">
                <a:latin typeface="Helvetica"/>
                <a:ea typeface="+mn-ea"/>
                <a:cs typeface="Calibri" panose="020F0502020204030204"/>
              </a:rPr>
              <a:t>Getting enough quality sleep protects:</a:t>
            </a:r>
          </a:p>
          <a:p>
            <a:pPr defTabSz="914400">
              <a:buClr>
                <a:srgbClr val="FFCA29"/>
              </a:buClr>
              <a:buSzPct val="50000"/>
            </a:pPr>
            <a:r>
              <a:rPr lang="en-US" sz="3200" dirty="0">
                <a:latin typeface="Helvetica"/>
                <a:ea typeface="+mn-ea"/>
                <a:cs typeface="Calibri" panose="020F0502020204030204"/>
              </a:rPr>
              <a:t>mental health, </a:t>
            </a:r>
          </a:p>
          <a:p>
            <a:pPr defTabSz="914400">
              <a:buClr>
                <a:srgbClr val="FFCA29"/>
              </a:buClr>
              <a:buSzPct val="50000"/>
            </a:pPr>
            <a:r>
              <a:rPr lang="en-US" sz="3200" dirty="0">
                <a:latin typeface="Helvetica"/>
                <a:ea typeface="+mn-ea"/>
                <a:cs typeface="Calibri" panose="020F0502020204030204"/>
              </a:rPr>
              <a:t>physical health</a:t>
            </a:r>
          </a:p>
          <a:p>
            <a:pPr defTabSz="914400">
              <a:buClr>
                <a:srgbClr val="FFCA29"/>
              </a:buClr>
              <a:buSzPct val="50000"/>
            </a:pPr>
            <a:r>
              <a:rPr lang="en-US" sz="3200" dirty="0">
                <a:latin typeface="Helvetica"/>
                <a:ea typeface="+mn-ea"/>
                <a:cs typeface="Calibri" panose="020F0502020204030204"/>
              </a:rPr>
              <a:t>quality of life</a:t>
            </a:r>
          </a:p>
          <a:p>
            <a:pPr defTabSz="914400">
              <a:buClr>
                <a:srgbClr val="FFCA29"/>
              </a:buClr>
              <a:buSzPct val="50000"/>
            </a:pPr>
            <a:r>
              <a:rPr lang="en-US" sz="3200" dirty="0">
                <a:latin typeface="Helvetica"/>
                <a:ea typeface="+mn-ea"/>
                <a:cs typeface="Calibri" panose="020F0502020204030204"/>
              </a:rPr>
              <a:t>safety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4A86EB1E-3EFA-626D-4595-9852D0C6D2F8}"/>
              </a:ext>
            </a:extLst>
          </p:cNvPr>
          <p:cNvSpPr txBox="1">
            <a:spLocks/>
          </p:cNvSpPr>
          <p:nvPr/>
        </p:nvSpPr>
        <p:spPr>
          <a:xfrm>
            <a:off x="441960" y="16033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106094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FCC60F-B79E-2C31-85D1-F8F3CE7A1C3D}"/>
              </a:ext>
            </a:extLst>
          </p:cNvPr>
          <p:cNvSpPr txBox="1"/>
          <p:nvPr/>
        </p:nvSpPr>
        <p:spPr>
          <a:xfrm>
            <a:off x="258440" y="661985"/>
            <a:ext cx="8596022" cy="707886"/>
          </a:xfrm>
          <a:prstGeom prst="rect">
            <a:avLst/>
          </a:prstGeom>
          <a:solidFill>
            <a:srgbClr val="A28D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Who am 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21A31-FF04-2DFE-B4CB-262899C4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1" y="1752600"/>
            <a:ext cx="2743200" cy="262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083DB-B7FF-D471-DC4E-C6A19946D24B}"/>
              </a:ext>
            </a:extLst>
          </p:cNvPr>
          <p:cNvSpPr txBox="1"/>
          <p:nvPr/>
        </p:nvSpPr>
        <p:spPr>
          <a:xfrm>
            <a:off x="3200400" y="1981200"/>
            <a:ext cx="5489089" cy="2569934"/>
          </a:xfrm>
          <a:prstGeom prst="rect">
            <a:avLst/>
          </a:prstGeom>
          <a:solidFill>
            <a:srgbClr val="A28D6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Counseling &amp; Educational Psychologist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8 Years of practice as Licensed Professional Counselor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Trained in Marriage &amp; Family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Faculty Member since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Been certified Personal Fitness Trainer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Program and Membership Director, YMCA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FA113-3E27-C389-6A35-B81E60F192FB}"/>
              </a:ext>
            </a:extLst>
          </p:cNvPr>
          <p:cNvSpPr txBox="1"/>
          <p:nvPr/>
        </p:nvSpPr>
        <p:spPr>
          <a:xfrm>
            <a:off x="1219200" y="4992829"/>
            <a:ext cx="6172200" cy="923330"/>
          </a:xfrm>
          <a:prstGeom prst="rect">
            <a:avLst/>
          </a:prstGeom>
          <a:noFill/>
          <a:ln w="28575">
            <a:solidFill>
              <a:srgbClr val="A28D6A"/>
            </a:solidFill>
          </a:ln>
          <a:effectLst>
            <a:outerShdw blurRad="50800" dist="38100" dir="2700000" algn="tl" rotWithShape="0">
              <a:srgbClr val="CCA7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Gotham SSm A"/>
              </a:rPr>
              <a:t>Developing a Resilient Health Care Work Force: A UCF Model for Academic Health Science Centers. </a:t>
            </a:r>
            <a:r>
              <a:rPr lang="en-US" b="0" i="0" dirty="0">
                <a:solidFill>
                  <a:srgbClr val="000000"/>
                </a:solidFill>
                <a:effectLst/>
                <a:latin typeface="Gotham SSm A"/>
              </a:rPr>
              <a:t>Department of Health and Human Services Health Resources and Services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9701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4A86EB1E-3EFA-626D-4595-9852D0C6D2F8}"/>
              </a:ext>
            </a:extLst>
          </p:cNvPr>
          <p:cNvSpPr txBox="1">
            <a:spLocks/>
          </p:cNvSpPr>
          <p:nvPr/>
        </p:nvSpPr>
        <p:spPr>
          <a:xfrm>
            <a:off x="441960" y="16033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SLEEP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F1450-BD73-4023-913D-C42D3811483A}"/>
              </a:ext>
            </a:extLst>
          </p:cNvPr>
          <p:cNvSpPr txBox="1"/>
          <p:nvPr/>
        </p:nvSpPr>
        <p:spPr>
          <a:xfrm>
            <a:off x="609600" y="1981200"/>
            <a:ext cx="7162800" cy="3046988"/>
          </a:xfrm>
          <a:prstGeom prst="rect">
            <a:avLst/>
          </a:prstGeom>
          <a:solidFill>
            <a:srgbClr val="DDE6F4"/>
          </a:solidFill>
        </p:spPr>
        <p:txBody>
          <a:bodyPr wrap="square">
            <a:spAutoFit/>
          </a:bodyPr>
          <a:lstStyle/>
          <a:p>
            <a:pPr marL="342900" lvl="1" defTabSz="914400"/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Sleep deficits can lead to: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trouble making decisions 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solving problems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controlling emotion and behavior</a:t>
            </a:r>
            <a:endParaRPr lang="en-US" sz="2400" dirty="0">
              <a:latin typeface="Helvetica"/>
              <a:cs typeface="Calibri" panose="020F0502020204030204"/>
            </a:endParaRP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coping with change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depression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suicide</a:t>
            </a:r>
          </a:p>
          <a:p>
            <a:pPr marL="628650" lvl="1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ea typeface="+mn-ea"/>
                <a:cs typeface="Calibri" panose="020F0502020204030204"/>
              </a:rPr>
              <a:t>risk-taking behavior.</a:t>
            </a:r>
            <a:endParaRPr lang="en-US" sz="2400" dirty="0">
              <a:latin typeface="Helvetic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2684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DACEA5-732C-3C30-4DD6-3E90E33EEA46}"/>
              </a:ext>
            </a:extLst>
          </p:cNvPr>
          <p:cNvSpPr>
            <a:spLocks noGrp="1"/>
          </p:cNvSpPr>
          <p:nvPr/>
        </p:nvSpPr>
        <p:spPr>
          <a:xfrm>
            <a:off x="272514" y="2112402"/>
            <a:ext cx="8598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Sleep and Burnout – Are they Related?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AC27EE-DB2F-006D-7D1E-D2567EB705C3}"/>
              </a:ext>
            </a:extLst>
          </p:cNvPr>
          <p:cNvSpPr>
            <a:spLocks noGrp="1"/>
          </p:cNvSpPr>
          <p:nvPr/>
        </p:nvSpPr>
        <p:spPr>
          <a:xfrm>
            <a:off x="628650" y="1929384"/>
            <a:ext cx="7886700" cy="3633216"/>
          </a:xfrm>
          <a:prstGeom prst="rect">
            <a:avLst/>
          </a:prstGeom>
          <a:solidFill>
            <a:srgbClr val="DEE6F4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Models describing the relation between burnout and sleep suggest potential causative mechanisms of sleep disturbances as:</a:t>
            </a:r>
          </a:p>
          <a:p>
            <a:pPr marL="1714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 chronic depletion of energy stores</a:t>
            </a:r>
          </a:p>
          <a:p>
            <a:pPr marL="1714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activation of the hypo-thalamic-pituitary-adrenal axis and increasing levels of bodily stress</a:t>
            </a:r>
            <a:endParaRPr lang="en-US" sz="3200" dirty="0">
              <a:cs typeface="Calibri"/>
            </a:endParaRPr>
          </a:p>
          <a:p>
            <a:pPr marL="1714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5E0C6-86BB-E506-5E0C-47810F2E5970}"/>
              </a:ext>
            </a:extLst>
          </p:cNvPr>
          <p:cNvSpPr txBox="1"/>
          <p:nvPr/>
        </p:nvSpPr>
        <p:spPr>
          <a:xfrm>
            <a:off x="152400" y="6215065"/>
            <a:ext cx="8229600" cy="507831"/>
          </a:xfrm>
          <a:prstGeom prst="rect">
            <a:avLst/>
          </a:prstGeom>
          <a:solidFill>
            <a:srgbClr val="DEE6F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ea typeface="+mn-lt"/>
                <a:cs typeface="+mn-lt"/>
              </a:rPr>
              <a:t>Stewart NH, Arora VM. The Impact of Sleep and Circadian Disorders on Physician Burnout. Chest. 2019 Nov;156(5):1022-1030. </a:t>
            </a:r>
            <a:r>
              <a:rPr lang="en-US" sz="900" dirty="0" err="1">
                <a:ea typeface="+mn-lt"/>
                <a:cs typeface="+mn-lt"/>
              </a:rPr>
              <a:t>doi</a:t>
            </a:r>
            <a:r>
              <a:rPr lang="en-US" sz="900" dirty="0">
                <a:ea typeface="+mn-lt"/>
                <a:cs typeface="+mn-lt"/>
              </a:rPr>
              <a:t>: 10.1016/j.chest.2019.07.008. </a:t>
            </a:r>
            <a:r>
              <a:rPr lang="en-US" sz="900" dirty="0" err="1">
                <a:ea typeface="+mn-lt"/>
                <a:cs typeface="+mn-lt"/>
              </a:rPr>
              <a:t>Epub</a:t>
            </a:r>
            <a:r>
              <a:rPr lang="en-US" sz="900" dirty="0">
                <a:ea typeface="+mn-lt"/>
                <a:cs typeface="+mn-lt"/>
              </a:rPr>
              <a:t> 2019 Jul 25. PMID: 31352036; PMCID: PMC6859241.</a:t>
            </a:r>
            <a:endParaRPr lang="en-US" dirty="0">
              <a:ea typeface="+mn-lt"/>
              <a:cs typeface="+mn-lt"/>
            </a:endParaRPr>
          </a:p>
          <a:p>
            <a:endParaRPr lang="en-US" sz="900" dirty="0">
              <a:cs typeface="Calibri"/>
            </a:endParaRP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C7AACAD-CF46-F9BD-EC47-2A27DCCFC0D7}"/>
              </a:ext>
            </a:extLst>
          </p:cNvPr>
          <p:cNvSpPr txBox="1">
            <a:spLocks/>
          </p:cNvSpPr>
          <p:nvPr/>
        </p:nvSpPr>
        <p:spPr>
          <a:xfrm>
            <a:off x="441960" y="16033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SLEEP and Burnout: Are they related?</a:t>
            </a:r>
          </a:p>
        </p:txBody>
      </p:sp>
    </p:spTree>
    <p:extLst>
      <p:ext uri="{BB962C8B-B14F-4D97-AF65-F5344CB8AC3E}">
        <p14:creationId xmlns:p14="http://schemas.microsoft.com/office/powerpoint/2010/main" val="377189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73BD9A-4F3F-0324-3296-653E45E3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16033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SLEEP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561AB-E1CC-EA0A-AA59-0A14D212B07B}"/>
              </a:ext>
            </a:extLst>
          </p:cNvPr>
          <p:cNvSpPr txBox="1"/>
          <p:nvPr/>
        </p:nvSpPr>
        <p:spPr>
          <a:xfrm>
            <a:off x="1485568" y="1543570"/>
            <a:ext cx="7185992" cy="3046988"/>
          </a:xfrm>
          <a:prstGeom prst="rect">
            <a:avLst/>
          </a:prstGeom>
          <a:solidFill>
            <a:srgbClr val="DEE6F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Exercise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evening rituals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in wind down time and a relaxing bedtime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Maintain a consistent sleep schedule – even on 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your nest – sleep space should be cool and free of sound and light disturbances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3241A-016F-662F-AA1D-51EA2139E03B}"/>
              </a:ext>
            </a:extLst>
          </p:cNvPr>
          <p:cNvSpPr txBox="1"/>
          <p:nvPr/>
        </p:nvSpPr>
        <p:spPr>
          <a:xfrm>
            <a:off x="2415241" y="5023984"/>
            <a:ext cx="5658813" cy="1200329"/>
          </a:xfrm>
          <a:prstGeom prst="rect">
            <a:avLst/>
          </a:prstGeom>
          <a:solidFill>
            <a:srgbClr val="DEE6F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Screen time before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alcohol in the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meals 2-3 hours before bedtime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B106A2-28F2-B20D-06A1-5F417CAA7E94}"/>
              </a:ext>
            </a:extLst>
          </p:cNvPr>
          <p:cNvSpPr txBox="1"/>
          <p:nvPr/>
        </p:nvSpPr>
        <p:spPr>
          <a:xfrm>
            <a:off x="152400" y="6403175"/>
            <a:ext cx="1333168" cy="369332"/>
          </a:xfrm>
          <a:prstGeom prst="rect">
            <a:avLst/>
          </a:prstGeom>
          <a:solidFill>
            <a:srgbClr val="DEE6F4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 CDC, 2016</a:t>
            </a:r>
            <a:endParaRPr lang="en-US" dirty="0"/>
          </a:p>
        </p:txBody>
      </p:sp>
      <p:pic>
        <p:nvPicPr>
          <p:cNvPr id="27" name="Graphic 26" descr="Thumbs up sign outline">
            <a:extLst>
              <a:ext uri="{FF2B5EF4-FFF2-40B4-BE49-F238E27FC236}">
                <a16:creationId xmlns:a16="http://schemas.microsoft.com/office/drawing/2014/main" id="{CDB1FF9F-20A2-DD57-A880-3630778B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568" y="2099255"/>
            <a:ext cx="914400" cy="914400"/>
          </a:xfrm>
          <a:prstGeom prst="rect">
            <a:avLst/>
          </a:prstGeom>
        </p:spPr>
      </p:pic>
      <p:pic>
        <p:nvPicPr>
          <p:cNvPr id="28" name="Graphic 27" descr="Thumbs up sign outline">
            <a:extLst>
              <a:ext uri="{FF2B5EF4-FFF2-40B4-BE49-F238E27FC236}">
                <a16:creationId xmlns:a16="http://schemas.microsoft.com/office/drawing/2014/main" id="{F27E2A8F-CF2E-C29B-B0E0-C99FCBEE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074054" y="52845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18FEC-CF26-D6B4-01F5-11642C400B6C}"/>
              </a:ext>
            </a:extLst>
          </p:cNvPr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latin typeface="+mj-lt"/>
              <a:ea typeface="+mj-ea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DC860-DBDA-1D4D-2DCE-54FCC33785BC}"/>
              </a:ext>
            </a:extLst>
          </p:cNvPr>
          <p:cNvSpPr txBox="1"/>
          <p:nvPr/>
        </p:nvSpPr>
        <p:spPr>
          <a:xfrm>
            <a:off x="441960" y="1568927"/>
            <a:ext cx="8229600" cy="3688873"/>
          </a:xfrm>
          <a:prstGeom prst="rect">
            <a:avLst/>
          </a:prstGeom>
          <a:solidFill>
            <a:srgbClr val="DEE6F4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Examined the potential benefit of 20-minute structured naps compared to biofeedback and wellness as usual (control) with pre-clinical medical students.​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Found that students who were assigned to take three 20-minute naps per week reported lower stress and burnout compared to other groups.​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Was positively correlated with stress management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Physician Wellbeing measure was better for those in intervention combined (either napping or biofeedback) compared to control (wellness as usual) at post-test.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/>
              <a:t>​</a:t>
            </a:r>
            <a:endParaRPr lang="en-US" sz="2400" dirty="0">
              <a:cs typeface="Calibri"/>
            </a:endParaRP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2FAE0-832B-939C-3AA0-CDBB36D0C55A}"/>
              </a:ext>
            </a:extLst>
          </p:cNvPr>
          <p:cNvSpPr txBox="1"/>
          <p:nvPr/>
        </p:nvSpPr>
        <p:spPr>
          <a:xfrm>
            <a:off x="145363" y="6402111"/>
            <a:ext cx="8236637" cy="338554"/>
          </a:xfrm>
          <a:prstGeom prst="rect">
            <a:avLst/>
          </a:prstGeom>
          <a:solidFill>
            <a:srgbClr val="DEE6F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Hernandez C, Daly K, Mehta A</a:t>
            </a:r>
            <a:r>
              <a:rPr lang="en-US" sz="800" i="1">
                <a:ea typeface="+mn-lt"/>
                <a:cs typeface="+mn-lt"/>
              </a:rPr>
              <a:t> et al</a:t>
            </a:r>
            <a:r>
              <a:rPr lang="en-US" sz="800">
                <a:ea typeface="+mn-lt"/>
                <a:cs typeface="+mn-lt"/>
              </a:rPr>
              <a:t>. A Pilot Study Examining Biofeedback and Structured Napping to Promote Medical Student Wellbeing [version 1]. </a:t>
            </a:r>
            <a:r>
              <a:rPr lang="en-US" sz="800" err="1">
                <a:ea typeface="+mn-lt"/>
                <a:cs typeface="+mn-lt"/>
              </a:rPr>
              <a:t>MedEdPublish</a:t>
            </a:r>
            <a:r>
              <a:rPr lang="en-US" sz="800">
                <a:ea typeface="+mn-lt"/>
                <a:cs typeface="+mn-lt"/>
              </a:rPr>
              <a:t> 2019, </a:t>
            </a:r>
            <a:r>
              <a:rPr lang="en-US" sz="800" b="1">
                <a:ea typeface="+mn-lt"/>
                <a:cs typeface="+mn-lt"/>
              </a:rPr>
              <a:t>8</a:t>
            </a:r>
            <a:r>
              <a:rPr lang="en-US" sz="800">
                <a:ea typeface="+mn-lt"/>
                <a:cs typeface="+mn-lt"/>
              </a:rPr>
              <a:t>:110 (</a:t>
            </a:r>
            <a:r>
              <a:rPr lang="en-US" sz="800">
                <a:ea typeface="+mn-lt"/>
                <a:cs typeface="+mn-lt"/>
                <a:hlinkClick r:id="rId3"/>
              </a:rPr>
              <a:t>https://doi.org/10.15694/mep.2019.000110.1</a:t>
            </a:r>
            <a:r>
              <a:rPr lang="en-US" sz="800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2D6901C1-71A0-36A3-6145-113ECF0FED9F}"/>
              </a:ext>
            </a:extLst>
          </p:cNvPr>
          <p:cNvSpPr txBox="1">
            <a:spLocks/>
          </p:cNvSpPr>
          <p:nvPr/>
        </p:nvSpPr>
        <p:spPr>
          <a:xfrm>
            <a:off x="441960" y="16033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cs typeface="Calibri"/>
              </a:rPr>
              <a:t>Structured Napping Intervention</a:t>
            </a:r>
          </a:p>
        </p:txBody>
      </p:sp>
    </p:spTree>
    <p:extLst>
      <p:ext uri="{BB962C8B-B14F-4D97-AF65-F5344CB8AC3E}">
        <p14:creationId xmlns:p14="http://schemas.microsoft.com/office/powerpoint/2010/main" val="3832425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3FDE-9588-B220-3159-B1868A4A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01" y="0"/>
            <a:ext cx="8550683" cy="1325563"/>
          </a:xfrm>
        </p:spPr>
        <p:txBody>
          <a:bodyPr>
            <a:normAutofit fontScale="90000"/>
          </a:bodyPr>
          <a:lstStyle/>
          <a:p>
            <a:br>
              <a:rPr lang="en-US" sz="4300" b="1" dirty="0"/>
            </a:br>
            <a:r>
              <a:rPr lang="en-US" sz="4300" b="1" dirty="0"/>
              <a:t> Acceptance &amp; Commitment Therapy ACT</a:t>
            </a:r>
            <a:endParaRPr lang="en-US" sz="4300" b="1" dirty="0">
              <a:cs typeface="Calibri Ligh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59F2958D-DDCB-C2E6-E4C2-CA03DC0B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0" y="1524000"/>
            <a:ext cx="8395799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ea typeface="+mn-lt"/>
                <a:cs typeface="+mn-lt"/>
              </a:rPr>
              <a:t>ACT: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+mn-lt"/>
                <a:cs typeface="+mn-lt"/>
              </a:rPr>
              <a:t>a third-generation Cognitive Behavioral Therapy (CBT).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+mn-lt"/>
                <a:cs typeface="+mn-lt"/>
              </a:rPr>
              <a:t>uses a range of therapeutic methods to help individuals to improve their “psychological flexibility”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ea typeface="+mn-lt"/>
                <a:cs typeface="+mn-lt"/>
              </a:rPr>
              <a:t>Psychological Flexibility: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+mn-lt"/>
                <a:cs typeface="+mn-lt"/>
              </a:rPr>
              <a:t>defined as: “the ability to persist or to change behavior in a setting of competing psychological influences, guided by values and goals dependent on what the situation at hand affords” (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McCracken, 2013, p.828).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+mn-lt"/>
                <a:cs typeface="+mn-lt"/>
              </a:rPr>
              <a:t>3 sub-components: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Openness, which involves showing willingness to have unwanted thoughts and feelings,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Awareness, the ability to mindfully notice one’s experiences as they occur in the here-and-now, and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Engagement, consistently choosing actions that enable progress on one’s overarching goals and values.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EBA94-292D-4C5C-FE0B-DA0EE81B6A3D}"/>
              </a:ext>
            </a:extLst>
          </p:cNvPr>
          <p:cNvSpPr txBox="1"/>
          <p:nvPr/>
        </p:nvSpPr>
        <p:spPr>
          <a:xfrm>
            <a:off x="64887" y="6396335"/>
            <a:ext cx="907911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McCracken LM. Committed action: an application of the psychological flexibility model to activity patterns in chronic pain. J Pain. </a:t>
            </a:r>
          </a:p>
          <a:p>
            <a:r>
              <a:rPr lang="en-US" sz="800" dirty="0">
                <a:ea typeface="+mn-lt"/>
                <a:cs typeface="+mn-lt"/>
              </a:rPr>
              <a:t>2013 Aug;14(8):828-35. </a:t>
            </a:r>
            <a:r>
              <a:rPr lang="en-US" sz="800" dirty="0" err="1">
                <a:ea typeface="+mn-lt"/>
                <a:cs typeface="+mn-lt"/>
              </a:rPr>
              <a:t>doi</a:t>
            </a:r>
            <a:r>
              <a:rPr lang="en-US" sz="800" dirty="0">
                <a:ea typeface="+mn-lt"/>
                <a:cs typeface="+mn-lt"/>
              </a:rPr>
              <a:t>: 10.1016/j.jpain.2013.02.009. </a:t>
            </a:r>
          </a:p>
          <a:p>
            <a:r>
              <a:rPr lang="en-US" sz="800" dirty="0" err="1">
                <a:ea typeface="+mn-lt"/>
                <a:cs typeface="+mn-lt"/>
              </a:rPr>
              <a:t>Epub</a:t>
            </a:r>
            <a:r>
              <a:rPr lang="en-US" sz="800" dirty="0">
                <a:ea typeface="+mn-lt"/>
                <a:cs typeface="+mn-lt"/>
              </a:rPr>
              <a:t> 2013 May 4. PMID: 23651881.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087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3FDE-9588-B220-3159-B1868A4A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300" b="1" dirty="0"/>
              <a:t>Intervention 3: Emotional Freedom</a:t>
            </a:r>
            <a:endParaRPr lang="en-US" sz="4300" b="1" dirty="0"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95C7B-57BA-4560-50CA-51542E626122}"/>
              </a:ext>
            </a:extLst>
          </p:cNvPr>
          <p:cNvSpPr txBox="1">
            <a:spLocks/>
          </p:cNvSpPr>
          <p:nvPr/>
        </p:nvSpPr>
        <p:spPr>
          <a:xfrm>
            <a:off x="781050" y="20817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DA199-DCA1-F511-C55F-CEB64B799D7F}"/>
              </a:ext>
            </a:extLst>
          </p:cNvPr>
          <p:cNvSpPr txBox="1"/>
          <p:nvPr/>
        </p:nvSpPr>
        <p:spPr>
          <a:xfrm>
            <a:off x="707283" y="1916349"/>
            <a:ext cx="765566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Emotional freedom is a self-administered technique that combines </a:t>
            </a:r>
            <a:r>
              <a:rPr lang="en-US" sz="2800"/>
              <a:t>elements of cognitive restructuring and exposure techniques with an active component of acupoint stimulation (tapping). </a:t>
            </a:r>
          </a:p>
          <a:p>
            <a:endParaRPr lang="en-US" sz="2800"/>
          </a:p>
          <a:p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7DC9-0D43-92C7-C4B4-231970D89B09}"/>
              </a:ext>
            </a:extLst>
          </p:cNvPr>
          <p:cNvSpPr txBox="1"/>
          <p:nvPr/>
        </p:nvSpPr>
        <p:spPr>
          <a:xfrm>
            <a:off x="4432571" y="6183549"/>
            <a:ext cx="459956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Church, D., Stapleton, P., Yang, A.,  Gallo, F. (2018) Is Tapping on Acupuncture Points an Active Ingredient in Emotional Freedom Techniques? A Systematic Review and Meta-analysis of Comparative Studies, </a:t>
            </a:r>
            <a:r>
              <a:rPr lang="en-US" sz="800" i="1">
                <a:ea typeface="+mn-lt"/>
                <a:cs typeface="+mn-lt"/>
              </a:rPr>
              <a:t>The Journal of Nervous and Mental Disease: </a:t>
            </a:r>
            <a:r>
              <a:rPr lang="en-US" sz="800">
                <a:ea typeface="+mn-lt"/>
                <a:cs typeface="+mn-lt"/>
              </a:rPr>
              <a:t>206:10, p.783-793. </a:t>
            </a:r>
            <a:r>
              <a:rPr lang="en-US" sz="800" err="1">
                <a:ea typeface="+mn-lt"/>
                <a:cs typeface="+mn-lt"/>
              </a:rPr>
              <a:t>doi</a:t>
            </a:r>
            <a:r>
              <a:rPr lang="en-US" sz="800">
                <a:ea typeface="+mn-lt"/>
                <a:cs typeface="+mn-lt"/>
              </a:rPr>
              <a:t>: 10.1097/NMD.0000000000000878 </a:t>
            </a:r>
          </a:p>
          <a:p>
            <a:pPr algn="l"/>
            <a:endParaRPr lang="en-US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41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3B606B-DA62-0F19-5C65-CFB37B5F26F0}"/>
              </a:ext>
            </a:extLst>
          </p:cNvPr>
          <p:cNvSpPr/>
          <p:nvPr/>
        </p:nvSpPr>
        <p:spPr>
          <a:xfrm>
            <a:off x="266700" y="228600"/>
            <a:ext cx="8610600" cy="1143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Psychological Detachment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3682EF-283B-E22A-A74B-B4724F5E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2971800" cy="45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1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9F0BB-7133-09A9-9EA6-79E7CA5DD7B9}"/>
              </a:ext>
            </a:extLst>
          </p:cNvPr>
          <p:cNvSpPr txBox="1"/>
          <p:nvPr/>
        </p:nvSpPr>
        <p:spPr>
          <a:xfrm>
            <a:off x="2667000" y="533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28E6A"/>
                </a:solidFill>
              </a:rPr>
              <a:t>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D4E00-6062-0AC7-2EA6-82F209E40F09}"/>
              </a:ext>
            </a:extLst>
          </p:cNvPr>
          <p:cNvSpPr txBox="1"/>
          <p:nvPr/>
        </p:nvSpPr>
        <p:spPr>
          <a:xfrm>
            <a:off x="457199" y="1905000"/>
            <a:ext cx="8229601" cy="3539430"/>
          </a:xfrm>
          <a:prstGeom prst="rect">
            <a:avLst/>
          </a:prstGeom>
          <a:noFill/>
          <a:ln>
            <a:solidFill>
              <a:srgbClr val="A28E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Resilience describes the phenomenon in which an individual does not, or only temporarily experiences mental health problems despite </a:t>
            </a:r>
            <a:r>
              <a:rPr lang="en-US" sz="3200" i="1" dirty="0"/>
              <a:t>being subjected to psychological or physical stressors of short (acute) or long (chronic) duration. </a:t>
            </a:r>
            <a:r>
              <a:rPr lang="en-US" sz="3200" dirty="0"/>
              <a:t>By </a:t>
            </a:r>
            <a:r>
              <a:rPr lang="en-US" sz="3200" dirty="0" err="1"/>
              <a:t>definition,resilience</a:t>
            </a:r>
            <a:r>
              <a:rPr lang="en-US" sz="3200" dirty="0"/>
              <a:t> presupposes the </a:t>
            </a:r>
            <a:r>
              <a:rPr lang="en-US" sz="3200" b="1" dirty="0"/>
              <a:t>exposure to substantial risk or adversity</a:t>
            </a:r>
            <a:r>
              <a:rPr lang="en-US" sz="3200" dirty="0"/>
              <a:t>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75FAF-80F3-C045-4F06-CE222188DB7C}"/>
              </a:ext>
            </a:extLst>
          </p:cNvPr>
          <p:cNvSpPr txBox="1"/>
          <p:nvPr/>
        </p:nvSpPr>
        <p:spPr>
          <a:xfrm>
            <a:off x="152400" y="5747250"/>
            <a:ext cx="8229601" cy="692497"/>
          </a:xfrm>
          <a:prstGeom prst="rect">
            <a:avLst/>
          </a:prstGeom>
          <a:solidFill>
            <a:srgbClr val="A28E6A"/>
          </a:solidFill>
        </p:spPr>
        <p:txBody>
          <a:bodyPr wrap="square">
            <a:spAutoFit/>
          </a:bodyPr>
          <a:lstStyle/>
          <a:p>
            <a:r>
              <a:rPr lang="en-US" sz="1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Kunzler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 AM, </a:t>
            </a:r>
            <a:r>
              <a:rPr lang="en-US" sz="1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Helmreich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 I, König J, </a:t>
            </a:r>
            <a:r>
              <a:rPr lang="en-US" sz="1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Chmitorz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 A, </a:t>
            </a:r>
            <a:r>
              <a:rPr lang="en-US" sz="1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Wessa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 M, Binder H, </a:t>
            </a:r>
            <a:r>
              <a:rPr lang="en-US" sz="1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Lieb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 K. </a:t>
            </a:r>
            <a:r>
              <a:rPr lang="en-US" sz="13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Psychological interventions to foster resilience in healthcare students</a:t>
            </a:r>
            <a:r>
              <a:rPr lang="en-U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Cochrane Database of Systematic Reviews 2020, Issue 7. Art. No.: CD013684.DOI: 10.1002/14651858.CD013684.</a:t>
            </a:r>
          </a:p>
        </p:txBody>
      </p:sp>
    </p:spTree>
    <p:extLst>
      <p:ext uri="{BB962C8B-B14F-4D97-AF65-F5344CB8AC3E}">
        <p14:creationId xmlns:p14="http://schemas.microsoft.com/office/powerpoint/2010/main" val="182674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9F0BB-7133-09A9-9EA6-79E7CA5DD7B9}"/>
              </a:ext>
            </a:extLst>
          </p:cNvPr>
          <p:cNvSpPr txBox="1"/>
          <p:nvPr/>
        </p:nvSpPr>
        <p:spPr>
          <a:xfrm>
            <a:off x="3429000" y="60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28E6A"/>
                </a:solidFill>
              </a:rPr>
              <a:t>Burnout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D4E00-6062-0AC7-2EA6-82F209E40F09}"/>
              </a:ext>
            </a:extLst>
          </p:cNvPr>
          <p:cNvSpPr txBox="1"/>
          <p:nvPr/>
        </p:nvSpPr>
        <p:spPr>
          <a:xfrm>
            <a:off x="152400" y="1793430"/>
            <a:ext cx="8686800" cy="3416320"/>
          </a:xfrm>
          <a:prstGeom prst="rect">
            <a:avLst/>
          </a:prstGeom>
          <a:noFill/>
          <a:ln>
            <a:solidFill>
              <a:srgbClr val="A28E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syndrome characterized by ’deterioration of well-being’ and more precisely ’exhaustion’, ’weariness’ and ’negative attitude’ at the psychological level, and ’deterioration of well-being’ with presence of ’exhaustion’ at the physical level.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75FAF-80F3-C045-4F06-CE222188DB7C}"/>
              </a:ext>
            </a:extLst>
          </p:cNvPr>
          <p:cNvSpPr txBox="1"/>
          <p:nvPr/>
        </p:nvSpPr>
        <p:spPr>
          <a:xfrm>
            <a:off x="152400" y="5747250"/>
            <a:ext cx="8229601" cy="738664"/>
          </a:xfrm>
          <a:prstGeom prst="rect">
            <a:avLst/>
          </a:prstGeom>
          <a:solidFill>
            <a:srgbClr val="A28E6A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Guseva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Canu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, Irina et al. “Harmonized definition of occupational burnout: A systematic review, semantic analysis, and Delphi consensus in 29 countries.” </a:t>
            </a:r>
            <a:r>
              <a:rPr lang="en-US" sz="1400" i="1" dirty="0">
                <a:solidFill>
                  <a:schemeClr val="bg1"/>
                </a:solidFill>
                <a:latin typeface="Roboto" panose="02000000000000000000" pitchFamily="2" charset="0"/>
              </a:rPr>
              <a:t>Scandinavian journal of work, environment &amp; health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 vol. 47,2 (2021): 95-107. doi:10.5271/sjweh.3935</a:t>
            </a:r>
            <a:endParaRPr lang="en-US" sz="13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FADD-4F15-DC55-9D5F-8CE81EE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3C862-F886-2C11-BD75-2DC06EA242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" y="1592133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Negative environmental factors or stressors (e.g. work overload, role conflict/ambiguity, poor working conditions) associated with a particular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03077-6413-3B03-0668-36791E86E767}"/>
              </a:ext>
            </a:extLst>
          </p:cNvPr>
          <p:cNvSpPr txBox="1"/>
          <p:nvPr/>
        </p:nvSpPr>
        <p:spPr>
          <a:xfrm>
            <a:off x="152400" y="5890835"/>
            <a:ext cx="8229601" cy="523220"/>
          </a:xfrm>
          <a:prstGeom prst="rect">
            <a:avLst/>
          </a:prstGeom>
          <a:solidFill>
            <a:srgbClr val="A28E6A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Cooper, C.L. and Marshall, J. (1976). Occupational  sources of stress: a review of the literature relating to coronary heart disease and mental ill-health.</a:t>
            </a:r>
            <a:r>
              <a:rPr lang="en-US" sz="1400" i="1" dirty="0">
                <a:solidFill>
                  <a:schemeClr val="bg1"/>
                </a:solidFill>
              </a:rPr>
              <a:t> Journal of Occupational Psychology, </a:t>
            </a:r>
            <a:r>
              <a:rPr lang="en-US" sz="1400" dirty="0">
                <a:solidFill>
                  <a:schemeClr val="bg1"/>
                </a:solidFill>
              </a:rPr>
              <a:t>49, 11-28. </a:t>
            </a:r>
          </a:p>
        </p:txBody>
      </p:sp>
    </p:spTree>
    <p:extLst>
      <p:ext uri="{BB962C8B-B14F-4D97-AF65-F5344CB8AC3E}">
        <p14:creationId xmlns:p14="http://schemas.microsoft.com/office/powerpoint/2010/main" val="227327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FADD-4F15-DC55-9D5F-8CE81EE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03077-6413-3B03-0668-36791E86E767}"/>
              </a:ext>
            </a:extLst>
          </p:cNvPr>
          <p:cNvSpPr txBox="1"/>
          <p:nvPr/>
        </p:nvSpPr>
        <p:spPr>
          <a:xfrm>
            <a:off x="152400" y="5890835"/>
            <a:ext cx="8229601" cy="523220"/>
          </a:xfrm>
          <a:prstGeom prst="rect">
            <a:avLst/>
          </a:prstGeom>
          <a:solidFill>
            <a:srgbClr val="A28E6A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Cooper, C.L. and Marshall, J. (1976). Occupational  sources of stress: a review of the literature relating to coronary heart disease and mental ill-health.</a:t>
            </a:r>
            <a:r>
              <a:rPr lang="en-US" sz="1400" i="1" dirty="0">
                <a:solidFill>
                  <a:schemeClr val="bg1"/>
                </a:solidFill>
              </a:rPr>
              <a:t> Journal of Occupational Psychology, </a:t>
            </a:r>
            <a:r>
              <a:rPr lang="en-US" sz="1400" dirty="0">
                <a:solidFill>
                  <a:schemeClr val="bg1"/>
                </a:solidFill>
              </a:rPr>
              <a:t>49, 11-28.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6B6B2E-A9E2-9E4A-19B1-1DE0C799B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827705"/>
              </p:ext>
            </p:extLst>
          </p:nvPr>
        </p:nvGraphicFramePr>
        <p:xfrm>
          <a:off x="1600200" y="1648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6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783016-097C-337A-F93E-4FCA82FB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371600"/>
            <a:ext cx="8758949" cy="45079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93721C9-771A-DD33-AC19-E5983CA90EEC}"/>
              </a:ext>
            </a:extLst>
          </p:cNvPr>
          <p:cNvSpPr txBox="1">
            <a:spLocks/>
          </p:cNvSpPr>
          <p:nvPr/>
        </p:nvSpPr>
        <p:spPr>
          <a:xfrm>
            <a:off x="457200" y="40482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Cascade to Distress</a:t>
            </a:r>
          </a:p>
        </p:txBody>
      </p:sp>
    </p:spTree>
    <p:extLst>
      <p:ext uri="{BB962C8B-B14F-4D97-AF65-F5344CB8AC3E}">
        <p14:creationId xmlns:p14="http://schemas.microsoft.com/office/powerpoint/2010/main" val="118419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460403-A826-49E6-0AE4-4D2C2424A86E}"/>
              </a:ext>
            </a:extLst>
          </p:cNvPr>
          <p:cNvSpPr txBox="1"/>
          <p:nvPr/>
        </p:nvSpPr>
        <p:spPr>
          <a:xfrm>
            <a:off x="346290" y="561115"/>
            <a:ext cx="99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C9BBF-78B2-EEAA-1378-82DFA38BA466}"/>
              </a:ext>
            </a:extLst>
          </p:cNvPr>
          <p:cNvSpPr txBox="1"/>
          <p:nvPr/>
        </p:nvSpPr>
        <p:spPr>
          <a:xfrm>
            <a:off x="1489110" y="557213"/>
            <a:ext cx="1600200" cy="369332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F97B5-F20C-26E9-3896-4CC0046542D6}"/>
              </a:ext>
            </a:extLst>
          </p:cNvPr>
          <p:cNvSpPr txBox="1"/>
          <p:nvPr/>
        </p:nvSpPr>
        <p:spPr>
          <a:xfrm>
            <a:off x="5902502" y="560638"/>
            <a:ext cx="28604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B53772-9675-79FE-98A8-570C56164BF3}"/>
              </a:ext>
            </a:extLst>
          </p:cNvPr>
          <p:cNvGrpSpPr/>
          <p:nvPr/>
        </p:nvGrpSpPr>
        <p:grpSpPr>
          <a:xfrm>
            <a:off x="3227800" y="267087"/>
            <a:ext cx="2391241" cy="949583"/>
            <a:chOff x="3171359" y="533400"/>
            <a:chExt cx="2391241" cy="9495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315CF3-0565-AFE4-F8EE-0D335ECB3735}"/>
                </a:ext>
              </a:extLst>
            </p:cNvPr>
            <p:cNvSpPr txBox="1"/>
            <p:nvPr/>
          </p:nvSpPr>
          <p:spPr>
            <a:xfrm>
              <a:off x="3171359" y="844034"/>
              <a:ext cx="1107898" cy="369332"/>
            </a:xfrm>
            <a:prstGeom prst="rect">
              <a:avLst/>
            </a:prstGeom>
            <a:solidFill>
              <a:srgbClr val="FFD5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Eustress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F0DBBC-FD8D-FBC8-643F-494D226B2FBE}"/>
                </a:ext>
              </a:extLst>
            </p:cNvPr>
            <p:cNvGrpSpPr/>
            <p:nvPr/>
          </p:nvGrpSpPr>
          <p:grpSpPr>
            <a:xfrm>
              <a:off x="3593457" y="533400"/>
              <a:ext cx="1969143" cy="949583"/>
              <a:chOff x="3593457" y="533400"/>
              <a:chExt cx="1969143" cy="949583"/>
            </a:xfrm>
          </p:grpSpPr>
          <p:sp>
            <p:nvSpPr>
              <p:cNvPr id="16" name="U-Turn Arrow 15">
                <a:extLst>
                  <a:ext uri="{FF2B5EF4-FFF2-40B4-BE49-F238E27FC236}">
                    <a16:creationId xmlns:a16="http://schemas.microsoft.com/office/drawing/2014/main" id="{F682896F-9811-2FB1-763D-199B592ED481}"/>
                  </a:ext>
                </a:extLst>
              </p:cNvPr>
              <p:cNvSpPr/>
              <p:nvPr/>
            </p:nvSpPr>
            <p:spPr>
              <a:xfrm rot="10800000">
                <a:off x="3593457" y="1113651"/>
                <a:ext cx="1371600" cy="369332"/>
              </a:xfrm>
              <a:prstGeom prst="uturnArrow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008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U-Turn Arrow 14">
                <a:extLst>
                  <a:ext uri="{FF2B5EF4-FFF2-40B4-BE49-F238E27FC236}">
                    <a16:creationId xmlns:a16="http://schemas.microsoft.com/office/drawing/2014/main" id="{D1A50D2E-1CB6-6C2C-46B8-ECFFE82CCF40}"/>
                  </a:ext>
                </a:extLst>
              </p:cNvPr>
              <p:cNvSpPr/>
              <p:nvPr/>
            </p:nvSpPr>
            <p:spPr>
              <a:xfrm>
                <a:off x="3657600" y="533400"/>
                <a:ext cx="1371600" cy="369332"/>
              </a:xfrm>
              <a:prstGeom prst="uturnArrow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AB2A2-8E02-90F1-F341-ECCFACB3F043}"/>
                  </a:ext>
                </a:extLst>
              </p:cNvPr>
              <p:cNvSpPr txBox="1"/>
              <p:nvPr/>
            </p:nvSpPr>
            <p:spPr>
              <a:xfrm>
                <a:off x="4572000" y="844034"/>
                <a:ext cx="990600" cy="369332"/>
              </a:xfrm>
              <a:prstGeom prst="rect">
                <a:avLst/>
              </a:prstGeom>
              <a:solidFill>
                <a:srgbClr val="FFD57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Distress</a:t>
                </a:r>
              </a:p>
            </p:txBody>
          </p:sp>
        </p:grp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3AAA73-C788-0C94-6EF6-E1428C4EF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6891"/>
            <a:ext cx="9067800" cy="5491109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786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2830136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3835</Words>
  <Application>Microsoft Macintosh PowerPoint</Application>
  <PresentationFormat>On-screen Show (4:3)</PresentationFormat>
  <Paragraphs>405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Gotham SSm A</vt:lpstr>
      <vt:lpstr>Helvetica</vt:lpstr>
      <vt:lpstr>Roboto</vt:lpstr>
      <vt:lpstr>Times</vt:lpstr>
      <vt:lpstr>Times New Roman</vt:lpstr>
      <vt:lpstr>Custom Design</vt:lpstr>
      <vt:lpstr>Resilience: Are We Setting the Bar Too Low?</vt:lpstr>
      <vt:lpstr>PowerPoint Presentation</vt:lpstr>
      <vt:lpstr>PowerPoint Presentation</vt:lpstr>
      <vt:lpstr>PowerPoint Presentation</vt:lpstr>
      <vt:lpstr>PowerPoint Presentation</vt:lpstr>
      <vt:lpstr>Occupational Stress</vt:lpstr>
      <vt:lpstr>Occupational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</vt:lpstr>
      <vt:lpstr>Work Engagement</vt:lpstr>
      <vt:lpstr>PowerPoint Presentation</vt:lpstr>
      <vt:lpstr>Active Rest</vt:lpstr>
      <vt:lpstr>Active Rest  Protocol</vt:lpstr>
      <vt:lpstr>PowerPoint Presentation</vt:lpstr>
      <vt:lpstr>PowerPoint Presentation</vt:lpstr>
      <vt:lpstr>Wellness check?</vt:lpstr>
      <vt:lpstr>PowerPoint Presentation</vt:lpstr>
      <vt:lpstr>PowerPoint Presentation</vt:lpstr>
      <vt:lpstr>PowerPoint Presentation</vt:lpstr>
      <vt:lpstr>NUTRITION Omega 3 Fatty Acids  Polyunsaturated Fatty Acids (PUFAs)</vt:lpstr>
      <vt:lpstr>PowerPoint Presentation</vt:lpstr>
      <vt:lpstr>NUTRITION Omega 3 Fatty Acids  Polyunsaturated Fatty Acids (PUFAs)</vt:lpstr>
      <vt:lpstr>PowerPoint Presentation</vt:lpstr>
      <vt:lpstr>PowerPoint Presentation</vt:lpstr>
      <vt:lpstr>PowerPoint Presentation</vt:lpstr>
      <vt:lpstr>SLEEP</vt:lpstr>
      <vt:lpstr>PowerPoint Presentation</vt:lpstr>
      <vt:lpstr>  Acceptance &amp; Commitment Therapy ACT</vt:lpstr>
      <vt:lpstr>Intervention 3: Emotional Freedom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Opening-save the date1</dc:title>
  <dc:creator>dkirkley</dc:creator>
  <cp:lastModifiedBy>Denise Kay</cp:lastModifiedBy>
  <cp:revision>248</cp:revision>
  <cp:lastPrinted>2022-08-04T16:54:16Z</cp:lastPrinted>
  <dcterms:created xsi:type="dcterms:W3CDTF">2010-06-15T20:58:01Z</dcterms:created>
  <dcterms:modified xsi:type="dcterms:W3CDTF">2022-08-05T12:37:35Z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Opening-save the date1</vt:lpwstr>
  </property>
  <property fmtid="{D5CDD505-2E9C-101B-9397-08002B2CF9AE}" pid="3" name="SlideDescription">
    <vt:lpwstr/>
  </property>
</Properties>
</file>